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65" r:id="rId2"/>
    <p:sldId id="257" r:id="rId3"/>
    <p:sldId id="286" r:id="rId4"/>
    <p:sldId id="287" r:id="rId5"/>
    <p:sldId id="288" r:id="rId6"/>
    <p:sldId id="289" r:id="rId7"/>
    <p:sldId id="279" r:id="rId8"/>
    <p:sldId id="277" r:id="rId9"/>
    <p:sldId id="258" r:id="rId10"/>
    <p:sldId id="266" r:id="rId11"/>
    <p:sldId id="267" r:id="rId12"/>
    <p:sldId id="268" r:id="rId13"/>
    <p:sldId id="261" r:id="rId14"/>
    <p:sldId id="270" r:id="rId15"/>
    <p:sldId id="278" r:id="rId16"/>
    <p:sldId id="290" r:id="rId17"/>
    <p:sldId id="395" r:id="rId18"/>
    <p:sldId id="396" r:id="rId19"/>
    <p:sldId id="293" r:id="rId20"/>
    <p:sldId id="271" r:id="rId21"/>
    <p:sldId id="273" r:id="rId22"/>
    <p:sldId id="284" r:id="rId23"/>
    <p:sldId id="285" r:id="rId24"/>
    <p:sldId id="272" r:id="rId25"/>
    <p:sldId id="281" r:id="rId26"/>
    <p:sldId id="276" r:id="rId27"/>
    <p:sldId id="283" r:id="rId28"/>
    <p:sldId id="264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02FB497-8204-4B20-81A5-FC594DC2EFB8}">
          <p14:sldIdLst>
            <p14:sldId id="265"/>
            <p14:sldId id="257"/>
            <p14:sldId id="286"/>
            <p14:sldId id="287"/>
            <p14:sldId id="288"/>
            <p14:sldId id="289"/>
            <p14:sldId id="279"/>
            <p14:sldId id="277"/>
          </p14:sldIdLst>
        </p14:section>
        <p14:section name="요약 섹션" id="{396CB754-CB2D-49D3-AA41-0E311F827B3B}">
          <p14:sldIdLst/>
        </p14:section>
        <p14:section name="섹션 1" id="{76CDE503-5CF2-401D-B719-81968A92F642}">
          <p14:sldIdLst>
            <p14:sldId id="258"/>
            <p14:sldId id="266"/>
            <p14:sldId id="267"/>
            <p14:sldId id="268"/>
            <p14:sldId id="261"/>
            <p14:sldId id="270"/>
            <p14:sldId id="278"/>
            <p14:sldId id="290"/>
            <p14:sldId id="395"/>
            <p14:sldId id="396"/>
            <p14:sldId id="293"/>
            <p14:sldId id="271"/>
            <p14:sldId id="273"/>
            <p14:sldId id="284"/>
            <p14:sldId id="285"/>
            <p14:sldId id="272"/>
            <p14:sldId id="281"/>
            <p14:sldId id="276"/>
            <p14:sldId id="28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53" autoAdjust="0"/>
  </p:normalViewPr>
  <p:slideViewPr>
    <p:cSldViewPr>
      <p:cViewPr varScale="1">
        <p:scale>
          <a:sx n="72" d="100"/>
          <a:sy n="72" d="100"/>
        </p:scale>
        <p:origin x="96" y="132"/>
      </p:cViewPr>
      <p:guideLst>
        <p:guide orient="horz" pos="3239"/>
        <p:guide pos="575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6T11:28:31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1448 24575,'24'20'0,"0"-1"0,2-1 0,0-1 0,1-2 0,1 0 0,37 13 0,42 23 0,13 20 0,73 36 0,-185-103 0,0-1 0,0 0 0,1 0 0,-1-1 0,1 0 0,0 0 0,-1-1 0,1-1 0,0 1 0,0-1 0,-1-1 0,1 1 0,0-2 0,16-3 0,-3-3 0,0-1 0,-1-1 0,0-1 0,26-18 0,-4 2 0,85-57 0,-113 73 0,-2 0 0,1-2 0,-1 0 0,-1 0 0,0-1 0,12-20 0,94-147 0,-103 155 0,-1-1 0,-2 0 0,14-43 0,-19 45 0,2 1 0,1 0 0,1 1 0,0 0 0,27-38 0,29-13 0,3 2 0,142-111 0,-126 112 0,44-31 0,-60 48 0,66-65 0,-97 75-31,-1-2-1,-3-1 0,33-61 1,-19 32-1208,-31 49-5587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6T11:28:32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6565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33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322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760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030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35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836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282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91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896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58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470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1">
              <a:rPr lang="en-US"/>
              <a:t>1/16/2023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910770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7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7.png"/><Relationship Id="rId7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31690\Desktop\&#49884;&#50672;&#50896;&#48376;.mp4" TargetMode="Externa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customXml" Target="../ink/ink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4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3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11" Type="http://schemas.openxmlformats.org/officeDocument/2006/relationships/image" Target="../media/image30.png"/><Relationship Id="rId5" Type="http://schemas.openxmlformats.org/officeDocument/2006/relationships/image" Target="../media/image59.png"/><Relationship Id="rId10" Type="http://schemas.openxmlformats.org/officeDocument/2006/relationships/image" Target="../media/image3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31.png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12" Type="http://schemas.openxmlformats.org/officeDocument/2006/relationships/image" Target="../media/image3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11" Type="http://schemas.openxmlformats.org/officeDocument/2006/relationships/image" Target="../media/image33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Relationship Id="rId1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8.png"/><Relationship Id="rId18" Type="http://schemas.openxmlformats.org/officeDocument/2006/relationships/slide" Target="slide23.xml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12" Type="http://schemas.openxmlformats.org/officeDocument/2006/relationships/slide" Target="slide21.xml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67.png"/><Relationship Id="rId5" Type="http://schemas.openxmlformats.org/officeDocument/2006/relationships/image" Target="../media/image32.png"/><Relationship Id="rId15" Type="http://schemas.openxmlformats.org/officeDocument/2006/relationships/slide" Target="slide22.xml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slide" Target="slide20.xml"/><Relationship Id="rId1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2.jpeg"/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76.png"/><Relationship Id="rId5" Type="http://schemas.openxmlformats.org/officeDocument/2006/relationships/image" Target="../media/image32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17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76.png"/><Relationship Id="rId5" Type="http://schemas.openxmlformats.org/officeDocument/2006/relationships/image" Target="../media/image32.png"/><Relationship Id="rId15" Type="http://schemas.openxmlformats.org/officeDocument/2006/relationships/image" Target="../media/image63.png"/><Relationship Id="rId10" Type="http://schemas.openxmlformats.org/officeDocument/2006/relationships/image" Target="../media/image75.png"/><Relationship Id="rId4" Type="http://schemas.openxmlformats.org/officeDocument/2006/relationships/image" Target="../media/image17.png"/><Relationship Id="rId9" Type="http://schemas.openxmlformats.org/officeDocument/2006/relationships/image" Target="../media/image74.png"/><Relationship Id="rId1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76.png"/><Relationship Id="rId5" Type="http://schemas.openxmlformats.org/officeDocument/2006/relationships/image" Target="../media/image32.png"/><Relationship Id="rId15" Type="http://schemas.openxmlformats.org/officeDocument/2006/relationships/image" Target="../media/image86.png"/><Relationship Id="rId10" Type="http://schemas.openxmlformats.org/officeDocument/2006/relationships/image" Target="../media/image75.png"/><Relationship Id="rId4" Type="http://schemas.openxmlformats.org/officeDocument/2006/relationships/image" Target="../media/image17.png"/><Relationship Id="rId9" Type="http://schemas.openxmlformats.org/officeDocument/2006/relationships/image" Target="../media/image74.png"/><Relationship Id="rId1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92.png"/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76.png"/><Relationship Id="rId5" Type="http://schemas.openxmlformats.org/officeDocument/2006/relationships/image" Target="../media/image32.png"/><Relationship Id="rId15" Type="http://schemas.openxmlformats.org/officeDocument/2006/relationships/image" Target="../media/image64.png"/><Relationship Id="rId10" Type="http://schemas.openxmlformats.org/officeDocument/2006/relationships/image" Target="../media/image75.png"/><Relationship Id="rId4" Type="http://schemas.openxmlformats.org/officeDocument/2006/relationships/image" Target="../media/image17.png"/><Relationship Id="rId9" Type="http://schemas.openxmlformats.org/officeDocument/2006/relationships/image" Target="../media/image74.png"/><Relationship Id="rId1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60.png"/><Relationship Id="rId18" Type="http://schemas.openxmlformats.org/officeDocument/2006/relationships/image" Target="../media/image100.png"/><Relationship Id="rId26" Type="http://schemas.openxmlformats.org/officeDocument/2006/relationships/image" Target="../media/image105.png"/><Relationship Id="rId3" Type="http://schemas.openxmlformats.org/officeDocument/2006/relationships/image" Target="../media/image1.png"/><Relationship Id="rId21" Type="http://schemas.openxmlformats.org/officeDocument/2006/relationships/image" Target="../media/image102.png"/><Relationship Id="rId7" Type="http://schemas.openxmlformats.org/officeDocument/2006/relationships/image" Target="../media/image58.png"/><Relationship Id="rId12" Type="http://schemas.openxmlformats.org/officeDocument/2006/relationships/image" Target="../media/image97.png"/><Relationship Id="rId17" Type="http://schemas.openxmlformats.org/officeDocument/2006/relationships/image" Target="../media/image99.png"/><Relationship Id="rId25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8.png"/><Relationship Id="rId20" Type="http://schemas.openxmlformats.org/officeDocument/2006/relationships/image" Target="../media/image80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96.png"/><Relationship Id="rId24" Type="http://schemas.openxmlformats.org/officeDocument/2006/relationships/image" Target="../media/image84.png"/><Relationship Id="rId5" Type="http://schemas.openxmlformats.org/officeDocument/2006/relationships/image" Target="../media/image32.png"/><Relationship Id="rId15" Type="http://schemas.openxmlformats.org/officeDocument/2006/relationships/image" Target="../media/image86.png"/><Relationship Id="rId23" Type="http://schemas.openxmlformats.org/officeDocument/2006/relationships/image" Target="../media/image104.png"/><Relationship Id="rId28" Type="http://schemas.openxmlformats.org/officeDocument/2006/relationships/image" Target="../media/image107.png"/><Relationship Id="rId10" Type="http://schemas.openxmlformats.org/officeDocument/2006/relationships/image" Target="../media/image95.png"/><Relationship Id="rId19" Type="http://schemas.openxmlformats.org/officeDocument/2006/relationships/image" Target="../media/image101.png"/><Relationship Id="rId31" Type="http://schemas.openxmlformats.org/officeDocument/2006/relationships/image" Target="../media/image110.png"/><Relationship Id="rId4" Type="http://schemas.openxmlformats.org/officeDocument/2006/relationships/image" Target="../media/image17.png"/><Relationship Id="rId9" Type="http://schemas.openxmlformats.org/officeDocument/2006/relationships/image" Target="../media/image94.png"/><Relationship Id="rId14" Type="http://schemas.openxmlformats.org/officeDocument/2006/relationships/image" Target="../media/image87.png"/><Relationship Id="rId22" Type="http://schemas.openxmlformats.org/officeDocument/2006/relationships/image" Target="../media/image103.png"/><Relationship Id="rId27" Type="http://schemas.openxmlformats.org/officeDocument/2006/relationships/image" Target="../media/image106.png"/><Relationship Id="rId30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15.png"/><Relationship Id="rId18" Type="http://schemas.openxmlformats.org/officeDocument/2006/relationships/image" Target="../media/image89.png"/><Relationship Id="rId3" Type="http://schemas.openxmlformats.org/officeDocument/2006/relationships/image" Target="../media/image1.png"/><Relationship Id="rId21" Type="http://schemas.openxmlformats.org/officeDocument/2006/relationships/image" Target="../media/image102.png"/><Relationship Id="rId7" Type="http://schemas.openxmlformats.org/officeDocument/2006/relationships/image" Target="../media/image60.png"/><Relationship Id="rId12" Type="http://schemas.openxmlformats.org/officeDocument/2006/relationships/image" Target="../media/image114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7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13.png"/><Relationship Id="rId24" Type="http://schemas.openxmlformats.org/officeDocument/2006/relationships/image" Target="../media/image120.png"/><Relationship Id="rId5" Type="http://schemas.openxmlformats.org/officeDocument/2006/relationships/image" Target="../media/image32.png"/><Relationship Id="rId15" Type="http://schemas.openxmlformats.org/officeDocument/2006/relationships/image" Target="../media/image116.png"/><Relationship Id="rId23" Type="http://schemas.openxmlformats.org/officeDocument/2006/relationships/image" Target="../media/image119.png"/><Relationship Id="rId10" Type="http://schemas.openxmlformats.org/officeDocument/2006/relationships/image" Target="../media/image112.png"/><Relationship Id="rId19" Type="http://schemas.openxmlformats.org/officeDocument/2006/relationships/image" Target="../media/image92.png"/><Relationship Id="rId4" Type="http://schemas.openxmlformats.org/officeDocument/2006/relationships/image" Target="../media/image17.png"/><Relationship Id="rId9" Type="http://schemas.openxmlformats.org/officeDocument/2006/relationships/image" Target="../media/image111.png"/><Relationship Id="rId14" Type="http://schemas.openxmlformats.org/officeDocument/2006/relationships/image" Target="../media/image105.png"/><Relationship Id="rId22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3" Type="http://schemas.openxmlformats.org/officeDocument/2006/relationships/image" Target="../media/image1.png"/><Relationship Id="rId7" Type="http://schemas.openxmlformats.org/officeDocument/2006/relationships/image" Target="../media/image1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2.png"/><Relationship Id="rId10" Type="http://schemas.openxmlformats.org/officeDocument/2006/relationships/image" Target="../media/image124.jpeg"/><Relationship Id="rId4" Type="http://schemas.openxmlformats.org/officeDocument/2006/relationships/image" Target="../media/image17.png"/><Relationship Id="rId9" Type="http://schemas.openxmlformats.org/officeDocument/2006/relationships/image" Target="../media/image12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2.png"/><Relationship Id="rId10" Type="http://schemas.openxmlformats.org/officeDocument/2006/relationships/image" Target="../media/image128.png"/><Relationship Id="rId4" Type="http://schemas.openxmlformats.org/officeDocument/2006/relationships/image" Target="../media/image17.png"/><Relationship Id="rId9" Type="http://schemas.openxmlformats.org/officeDocument/2006/relationships/image" Target="../media/image1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slide" Target="slide6.xml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slide" Target="slide11.xml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17" Type="http://schemas.openxmlformats.org/officeDocument/2006/relationships/slide" Target="slide13.xml"/><Relationship Id="rId2" Type="http://schemas.openxmlformats.org/officeDocument/2006/relationships/image" Target="../media/image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slide" Target="slide10.xml"/><Relationship Id="rId5" Type="http://schemas.openxmlformats.org/officeDocument/2006/relationships/image" Target="../media/image17.png"/><Relationship Id="rId15" Type="http://schemas.openxmlformats.org/officeDocument/2006/relationships/slide" Target="slide12.xml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0" y="495300"/>
            <a:ext cx="17678400" cy="9955647"/>
            <a:chOff x="0" y="495300"/>
            <a:chExt cx="17678400" cy="9955647"/>
          </a:xfrm>
        </p:grpSpPr>
        <p:grpSp>
          <p:nvGrpSpPr>
            <p:cNvPr id="20" name="그룹 1001"/>
            <p:cNvGrpSpPr/>
            <p:nvPr/>
          </p:nvGrpSpPr>
          <p:grpSpPr>
            <a:xfrm>
              <a:off x="611714" y="571500"/>
              <a:ext cx="17066686" cy="9220200"/>
              <a:chOff x="10747806" y="2448853"/>
              <a:chExt cx="6166481" cy="7560039"/>
            </a:xfrm>
            <a:solidFill>
              <a:srgbClr val="F8F2E8">
                <a:alpha val="40000"/>
              </a:srgbClr>
            </a:solidFill>
          </p:grpSpPr>
          <p:pic>
            <p:nvPicPr>
              <p:cNvPr id="21" name="Object 2"/>
              <p:cNvPicPr>
                <a:picLocks noChangeAspect="1"/>
              </p:cNvPicPr>
              <p:nvPr/>
            </p:nvPicPr>
            <p:blipFill rotWithShape="1">
              <a:blip r:embed="rId2">
                <a:alphaModFix amt="45000"/>
                <a:lum/>
              </a:blip>
              <a:stretch>
                <a:fillRect/>
              </a:stretch>
            </p:blipFill>
            <p:spPr>
              <a:xfrm>
                <a:off x="10747806" y="2448853"/>
                <a:ext cx="6166481" cy="7560039"/>
              </a:xfrm>
              <a:prstGeom prst="rect">
                <a:avLst/>
              </a:prstGeom>
              <a:solidFill>
                <a:srgbClr val="F8F2E8">
                  <a:alpha val="40000"/>
                </a:srgbClr>
              </a:solidFill>
              <a:ln>
                <a:noFill/>
              </a:ln>
            </p:spPr>
          </p:pic>
        </p:grpSp>
        <p:sp>
          <p:nvSpPr>
            <p:cNvPr id="5" name="사각형: 잘린 한쪽 모서리 4"/>
            <p:cNvSpPr/>
            <p:nvPr/>
          </p:nvSpPr>
          <p:spPr>
            <a:xfrm>
              <a:off x="2315774" y="2563066"/>
              <a:ext cx="13656451" cy="5160868"/>
            </a:xfrm>
            <a:prstGeom prst="snip1Rect">
              <a:avLst>
                <a:gd name="adj" fmla="val 16667"/>
              </a:avLst>
            </a:prstGeom>
            <a:noFill/>
            <a:ln w="76200" algn="ctr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en-US" altLang="ko-KR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grpSp>
          <p:nvGrpSpPr>
            <p:cNvPr id="11" name="그룹 1001"/>
            <p:cNvGrpSpPr/>
            <p:nvPr/>
          </p:nvGrpSpPr>
          <p:grpSpPr>
            <a:xfrm>
              <a:off x="0" y="1343845"/>
              <a:ext cx="530258" cy="9107102"/>
              <a:chOff x="0" y="1343845"/>
              <a:chExt cx="530258" cy="9107102"/>
            </a:xfrm>
          </p:grpSpPr>
          <p:pic>
            <p:nvPicPr>
              <p:cNvPr id="12" name="Object 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0" y="1343845"/>
                <a:ext cx="530258" cy="9107102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76200" y="495300"/>
              <a:ext cx="9144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>
                  <a:latin typeface="맑은 고딕" panose="020B0503020000020004" pitchFamily="34" charset="-127"/>
                  <a:ea typeface="맑은 고딕" panose="020B0503020000020004" pitchFamily="34" charset="-127"/>
                </a:rPr>
                <a:t>01</a:t>
              </a: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294958" y="2841555"/>
              <a:ext cx="10630842" cy="5045145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3810000" y="3152345"/>
              <a:ext cx="9924746" cy="4215414"/>
              <a:chOff x="3990975" y="3101287"/>
              <a:chExt cx="9525000" cy="404562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680074" y="3101287"/>
                <a:ext cx="6324598" cy="827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5000" dirty="0">
                    <a:solidFill>
                      <a:srgbClr val="FFB320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FUTSAL</a:t>
                </a:r>
                <a:r>
                  <a:rPr lang="en-US" altLang="ko-KR" sz="5000" dirty="0">
                    <a:solidFill>
                      <a:schemeClr val="bg1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 </a:t>
                </a:r>
                <a:r>
                  <a:rPr lang="en-US" altLang="ko-KR" sz="5000" dirty="0">
                    <a:solidFill>
                      <a:schemeClr val="tx1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MANAGER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990975" y="4340805"/>
                <a:ext cx="9525000" cy="2806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600" dirty="0">
                    <a:solidFill>
                      <a:schemeClr val="tx1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AWS</a:t>
                </a:r>
                <a:r>
                  <a:rPr lang="ko-KR" altLang="en-US" sz="3600" dirty="0">
                    <a:solidFill>
                      <a:schemeClr val="tx1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를 활용한</a:t>
                </a:r>
              </a:p>
              <a:p>
                <a:pPr algn="ctr">
                  <a:defRPr/>
                </a:pPr>
                <a:r>
                  <a:rPr lang="ko-KR" altLang="en-US" sz="3600" dirty="0" err="1">
                    <a:solidFill>
                      <a:schemeClr val="tx1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풋살</a:t>
                </a:r>
                <a:r>
                  <a:rPr lang="ko-KR" altLang="en-US" sz="3600" dirty="0">
                    <a:solidFill>
                      <a:schemeClr val="tx1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 구장 예약 및 매칭 서비스</a:t>
                </a:r>
              </a:p>
              <a:p>
                <a:pPr algn="ctr">
                  <a:defRPr/>
                </a:pPr>
                <a:endParaRPr lang="ko-KR" altLang="en-US" sz="2800" dirty="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  <a:p>
                <a:pPr algn="ctr">
                  <a:defRPr/>
                </a:pPr>
                <a:endParaRPr lang="ko-KR" altLang="en-US" sz="2800" dirty="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  <a:p>
                <a:pPr algn="ctr">
                  <a:defRPr/>
                </a:pPr>
                <a:endParaRPr lang="ko-KR" altLang="en-US" sz="2800" dirty="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  <a:p>
                <a:pPr algn="ctr">
                  <a:defRPr/>
                </a:pPr>
                <a:r>
                  <a:rPr lang="ko-KR" altLang="en-US" sz="2800" dirty="0" err="1">
                    <a:solidFill>
                      <a:schemeClr val="tx1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이윤후</a:t>
                </a:r>
                <a:r>
                  <a:rPr lang="ko-KR" altLang="en-US" sz="2800" dirty="0">
                    <a:solidFill>
                      <a:schemeClr val="tx1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 이재현 </a:t>
                </a:r>
                <a:r>
                  <a:rPr lang="ko-KR" altLang="en-US" sz="2800" dirty="0" err="1">
                    <a:solidFill>
                      <a:schemeClr val="tx1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홍혁기</a:t>
                </a:r>
                <a:r>
                  <a:rPr lang="ko-KR" altLang="en-US" sz="2800" dirty="0">
                    <a:solidFill>
                      <a:schemeClr val="tx1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 정성근</a:t>
                </a:r>
                <a:endParaRPr lang="en-US" altLang="ko-KR" sz="2800" dirty="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215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7" name="그룹 1066"/>
          <p:cNvGrpSpPr/>
          <p:nvPr/>
        </p:nvGrpSpPr>
        <p:grpSpPr>
          <a:xfrm>
            <a:off x="0" y="0"/>
            <a:ext cx="17602202" cy="10450947"/>
            <a:chOff x="0" y="0"/>
            <a:chExt cx="17602202" cy="10450947"/>
          </a:xfrm>
        </p:grpSpPr>
        <p:grpSp>
          <p:nvGrpSpPr>
            <p:cNvPr id="1043" name="그룹 1001"/>
            <p:cNvGrpSpPr/>
            <p:nvPr/>
          </p:nvGrpSpPr>
          <p:grpSpPr>
            <a:xfrm>
              <a:off x="535515" y="571500"/>
              <a:ext cx="17066686" cy="9220200"/>
              <a:chOff x="10720274" y="2448853"/>
              <a:chExt cx="6166481" cy="7560039"/>
            </a:xfrm>
            <a:solidFill>
              <a:srgbClr val="F8F2E8">
                <a:alpha val="40000"/>
              </a:srgbClr>
            </a:solidFill>
          </p:grpSpPr>
          <p:pic>
            <p:nvPicPr>
              <p:cNvPr id="1044" name="Object 2"/>
              <p:cNvPicPr>
                <a:picLocks noChangeAspect="1"/>
              </p:cNvPicPr>
              <p:nvPr/>
            </p:nvPicPr>
            <p:blipFill rotWithShape="1">
              <a:blip r:embed="rId2">
                <a:alphaModFix amt="45000"/>
                <a:lum/>
              </a:blip>
              <a:stretch>
                <a:fillRect/>
              </a:stretch>
            </p:blipFill>
            <p:spPr>
              <a:xfrm>
                <a:off x="10720274" y="2448853"/>
                <a:ext cx="6166481" cy="7560039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0" y="1343845"/>
              <a:ext cx="530258" cy="9107102"/>
              <a:chOff x="0" y="1343845"/>
              <a:chExt cx="530258" cy="9107102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0" y="1343845"/>
                <a:ext cx="530258" cy="910710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530258" cy="1343845"/>
              <a:chOff x="0" y="0"/>
              <a:chExt cx="530258" cy="134384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0" y="0"/>
                <a:ext cx="530258" cy="1343845"/>
              </a:xfrm>
              <a:prstGeom prst="rect">
                <a:avLst/>
              </a:prstGeom>
            </p:spPr>
          </p:pic>
        </p:grpSp>
        <p:sp>
          <p:nvSpPr>
            <p:cNvPr id="1055" name="TextBox 1054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06</a:t>
              </a:r>
            </a:p>
          </p:txBody>
        </p:sp>
        <p:grpSp>
          <p:nvGrpSpPr>
            <p:cNvPr id="1057" name="그룹 1056"/>
            <p:cNvGrpSpPr/>
            <p:nvPr/>
          </p:nvGrpSpPr>
          <p:grpSpPr>
            <a:xfrm>
              <a:off x="1828800" y="1604469"/>
              <a:ext cx="15773402" cy="110031"/>
              <a:chOff x="1828800" y="1604469"/>
              <a:chExt cx="15773402" cy="110031"/>
            </a:xfrm>
          </p:grpSpPr>
          <p:grpSp>
            <p:nvGrpSpPr>
              <p:cNvPr id="1058" name="그룹 1004"/>
              <p:cNvGrpSpPr/>
              <p:nvPr/>
            </p:nvGrpSpPr>
            <p:grpSpPr>
              <a:xfrm>
                <a:off x="7351398" y="1604469"/>
                <a:ext cx="10250803" cy="110031"/>
                <a:chOff x="8104527" y="4916611"/>
                <a:chExt cx="10250803" cy="110031"/>
              </a:xfrm>
            </p:grpSpPr>
            <p:pic>
              <p:nvPicPr>
                <p:cNvPr id="1059" name="Object 15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8104527" y="4916611"/>
                  <a:ext cx="10250803" cy="110031"/>
                </a:xfrm>
                <a:prstGeom prst="rect">
                  <a:avLst/>
                </a:prstGeom>
              </p:spPr>
            </p:pic>
          </p:grpSp>
          <p:pic>
            <p:nvPicPr>
              <p:cNvPr id="1060" name="Object 1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828800" y="1604469"/>
                <a:ext cx="10250803" cy="110031"/>
              </a:xfrm>
              <a:prstGeom prst="rect">
                <a:avLst/>
              </a:prstGeom>
            </p:spPr>
          </p:pic>
        </p:grpSp>
        <p:sp>
          <p:nvSpPr>
            <p:cNvPr id="1061" name="TextBox 1060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200">
                  <a:latin typeface="한컴 말랑말랑 Bold"/>
                  <a:ea typeface="한컴 말랑말랑 Bold"/>
                </a:rPr>
                <a:t>서비스 사용 방법</a:t>
              </a:r>
              <a:endPara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FC8B572-33DF-5379-F1BF-22911F864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24" y="2485040"/>
            <a:ext cx="11426124" cy="6864700"/>
          </a:xfrm>
          <a:prstGeom prst="rect">
            <a:avLst/>
          </a:prstGeom>
        </p:spPr>
      </p:pic>
      <p:pic>
        <p:nvPicPr>
          <p:cNvPr id="5" name="그림 4" descr="텍스트, 전화, 검은색, 휴대폰이(가) 표시된 사진&#10;&#10;자동 생성된 설명">
            <a:extLst>
              <a:ext uri="{FF2B5EF4-FFF2-40B4-BE49-F238E27FC236}">
                <a16:creationId xmlns:a16="http://schemas.microsoft.com/office/drawing/2014/main" id="{E04CB375-F581-A89E-8FD2-5B2C68ADF2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4943" y="2476500"/>
            <a:ext cx="3967657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2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" name="그룹 1079"/>
          <p:cNvGrpSpPr/>
          <p:nvPr/>
        </p:nvGrpSpPr>
        <p:grpSpPr>
          <a:xfrm>
            <a:off x="0" y="0"/>
            <a:ext cx="17676286" cy="10450947"/>
            <a:chOff x="0" y="0"/>
            <a:chExt cx="17676286" cy="10450947"/>
          </a:xfrm>
        </p:grpSpPr>
        <p:pic>
          <p:nvPicPr>
            <p:cNvPr id="1055" name="Object 2"/>
            <p:cNvPicPr>
              <a:picLocks noChangeAspect="1"/>
            </p:cNvPicPr>
            <p:nvPr/>
          </p:nvPicPr>
          <p:blipFill rotWithShape="1">
            <a:blip r:embed="rId2">
              <a:alphaModFix amt="45000"/>
              <a:lum/>
            </a:blip>
            <a:stretch>
              <a:fillRect/>
            </a:stretch>
          </p:blipFill>
          <p:spPr>
            <a:xfrm>
              <a:off x="609600" y="571499"/>
              <a:ext cx="170666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sp>
          <p:nvSpPr>
            <p:cNvPr id="1064" name="TextBox 1063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07</a:t>
              </a:r>
            </a:p>
          </p:txBody>
        </p:sp>
        <p:grpSp>
          <p:nvGrpSpPr>
            <p:cNvPr id="1072" name="그룹 1071"/>
            <p:cNvGrpSpPr/>
            <p:nvPr/>
          </p:nvGrpSpPr>
          <p:grpSpPr>
            <a:xfrm>
              <a:off x="1828800" y="1604469"/>
              <a:ext cx="15773402" cy="110031"/>
              <a:chOff x="1828800" y="1604469"/>
              <a:chExt cx="15773402" cy="110031"/>
            </a:xfrm>
          </p:grpSpPr>
          <p:grpSp>
            <p:nvGrpSpPr>
              <p:cNvPr id="1073" name="그룹 1004"/>
              <p:cNvGrpSpPr/>
              <p:nvPr/>
            </p:nvGrpSpPr>
            <p:grpSpPr>
              <a:xfrm>
                <a:off x="7351398" y="1604469"/>
                <a:ext cx="10250803" cy="110031"/>
                <a:chOff x="8104527" y="4916611"/>
                <a:chExt cx="10250803" cy="110031"/>
              </a:xfrm>
            </p:grpSpPr>
            <p:pic>
              <p:nvPicPr>
                <p:cNvPr id="1074" name="Object 15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8104527" y="4916611"/>
                  <a:ext cx="10250803" cy="110031"/>
                </a:xfrm>
                <a:prstGeom prst="rect">
                  <a:avLst/>
                </a:prstGeom>
              </p:spPr>
            </p:pic>
          </p:grpSp>
          <p:pic>
            <p:nvPicPr>
              <p:cNvPr id="1075" name="Object 1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828800" y="1604469"/>
                <a:ext cx="10250803" cy="110031"/>
              </a:xfrm>
              <a:prstGeom prst="rect">
                <a:avLst/>
              </a:prstGeom>
            </p:spPr>
          </p:pic>
        </p:grpSp>
        <p:sp>
          <p:nvSpPr>
            <p:cNvPr id="1076" name="TextBox 1075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200">
                  <a:latin typeface="한컴 말랑말랑 Bold"/>
                  <a:ea typeface="한컴 말랑말랑 Bold"/>
                </a:rPr>
                <a:t>서비스 사용 방법</a:t>
              </a:r>
              <a:endPara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079" name="그림 107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66800" y="2476500"/>
              <a:ext cx="11454063" cy="1600199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B97E086-7822-9E30-CC8A-8EB9C9957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151" y="4000500"/>
            <a:ext cx="11435711" cy="54102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3E407D-B135-3477-02B7-C3CDA4F5CF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477" y="2476500"/>
            <a:ext cx="3942323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/>
          <p:cNvGrpSpPr/>
          <p:nvPr/>
        </p:nvGrpSpPr>
        <p:grpSpPr>
          <a:xfrm>
            <a:off x="0" y="0"/>
            <a:ext cx="17678400" cy="10450947"/>
            <a:chOff x="0" y="0"/>
            <a:chExt cx="17678400" cy="10450947"/>
          </a:xfrm>
        </p:grpSpPr>
        <p:grpSp>
          <p:nvGrpSpPr>
            <p:cNvPr id="28" name="그룹 1001"/>
            <p:cNvGrpSpPr/>
            <p:nvPr/>
          </p:nvGrpSpPr>
          <p:grpSpPr>
            <a:xfrm>
              <a:off x="611714" y="571500"/>
              <a:ext cx="17066686" cy="9220200"/>
              <a:chOff x="10747806" y="2448853"/>
              <a:chExt cx="6166481" cy="7560039"/>
            </a:xfrm>
            <a:solidFill>
              <a:srgbClr val="F8F2E8">
                <a:alpha val="40000"/>
              </a:srgbClr>
            </a:solidFill>
          </p:grpSpPr>
          <p:pic>
            <p:nvPicPr>
              <p:cNvPr id="29" name="Object 2"/>
              <p:cNvPicPr>
                <a:picLocks noChangeAspect="1"/>
              </p:cNvPicPr>
              <p:nvPr/>
            </p:nvPicPr>
            <p:blipFill rotWithShape="1">
              <a:blip r:embed="rId3">
                <a:alphaModFix amt="45000"/>
                <a:lum/>
              </a:blip>
              <a:stretch>
                <a:fillRect/>
              </a:stretch>
            </p:blipFill>
            <p:spPr>
              <a:xfrm>
                <a:off x="10747806" y="2448853"/>
                <a:ext cx="6166481" cy="7560039"/>
              </a:xfrm>
              <a:prstGeom prst="rect">
                <a:avLst/>
              </a:prstGeom>
              <a:solidFill>
                <a:srgbClr val="F8F2E8">
                  <a:alpha val="40000"/>
                </a:srgbClr>
              </a:solidFill>
              <a:ln>
                <a:noFill/>
              </a:ln>
            </p:spPr>
          </p:pic>
        </p:grpSp>
        <p:grpSp>
          <p:nvGrpSpPr>
            <p:cNvPr id="30" name="그룹 1002"/>
            <p:cNvGrpSpPr/>
            <p:nvPr/>
          </p:nvGrpSpPr>
          <p:grpSpPr>
            <a:xfrm>
              <a:off x="0" y="1343845"/>
              <a:ext cx="530258" cy="9107102"/>
              <a:chOff x="0" y="1343845"/>
              <a:chExt cx="530258" cy="9107102"/>
            </a:xfrm>
          </p:grpSpPr>
          <p:pic>
            <p:nvPicPr>
              <p:cNvPr id="31" name="Object 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0" y="1343845"/>
                <a:ext cx="530258" cy="9107102"/>
              </a:xfrm>
              <a:prstGeom prst="rect">
                <a:avLst/>
              </a:prstGeom>
            </p:spPr>
          </p:pic>
        </p:grpSp>
        <p:grpSp>
          <p:nvGrpSpPr>
            <p:cNvPr id="33" name="그룹 1003"/>
            <p:cNvGrpSpPr/>
            <p:nvPr/>
          </p:nvGrpSpPr>
          <p:grpSpPr>
            <a:xfrm>
              <a:off x="0" y="0"/>
              <a:ext cx="530258" cy="1343845"/>
              <a:chOff x="0" y="0"/>
              <a:chExt cx="530258" cy="1343845"/>
            </a:xfrm>
          </p:grpSpPr>
          <p:pic>
            <p:nvPicPr>
              <p:cNvPr id="34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0" y="0"/>
                <a:ext cx="530258" cy="1343845"/>
              </a:xfrm>
              <a:prstGeom prst="rect">
                <a:avLst/>
              </a:prstGeom>
            </p:spPr>
          </p:pic>
        </p:grpSp>
        <p:sp>
          <p:nvSpPr>
            <p:cNvPr id="49" name="TextBox 48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08</a:t>
              </a: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78858" y="3924300"/>
              <a:ext cx="11430000" cy="5486400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3030200" y="2476500"/>
              <a:ext cx="4114800" cy="6934200"/>
            </a:xfrm>
            <a:prstGeom prst="rect">
              <a:avLst/>
            </a:prstGeom>
          </p:spPr>
        </p:pic>
        <p:grpSp>
          <p:nvGrpSpPr>
            <p:cNvPr id="55" name="그룹 54"/>
            <p:cNvGrpSpPr/>
            <p:nvPr/>
          </p:nvGrpSpPr>
          <p:grpSpPr>
            <a:xfrm>
              <a:off x="1828800" y="1604469"/>
              <a:ext cx="15773402" cy="110031"/>
              <a:chOff x="1828800" y="1604469"/>
              <a:chExt cx="15773402" cy="110031"/>
            </a:xfrm>
          </p:grpSpPr>
          <p:grpSp>
            <p:nvGrpSpPr>
              <p:cNvPr id="56" name="그룹 1004"/>
              <p:cNvGrpSpPr/>
              <p:nvPr/>
            </p:nvGrpSpPr>
            <p:grpSpPr>
              <a:xfrm>
                <a:off x="7351398" y="1604469"/>
                <a:ext cx="10250803" cy="110031"/>
                <a:chOff x="8104527" y="4916611"/>
                <a:chExt cx="10250803" cy="110031"/>
              </a:xfrm>
            </p:grpSpPr>
            <p:pic>
              <p:nvPicPr>
                <p:cNvPr id="57" name="Object 15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8104527" y="4916611"/>
                  <a:ext cx="10250803" cy="110031"/>
                </a:xfrm>
                <a:prstGeom prst="rect">
                  <a:avLst/>
                </a:prstGeom>
              </p:spPr>
            </p:pic>
          </p:grpSp>
          <p:pic>
            <p:nvPicPr>
              <p:cNvPr id="58" name="Object 1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828800" y="1604469"/>
                <a:ext cx="10250803" cy="110031"/>
              </a:xfrm>
              <a:prstGeom prst="rect">
                <a:avLst/>
              </a:prstGeom>
            </p:spPr>
          </p:pic>
        </p:grpSp>
        <p:sp>
          <p:nvSpPr>
            <p:cNvPr id="59" name="TextBox 58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200">
                  <a:latin typeface="한컴 말랑말랑 Bold"/>
                  <a:ea typeface="한컴 말랑말랑 Bold"/>
                </a:rPr>
                <a:t>서비스 사용 방법</a:t>
              </a:r>
              <a:endPara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66800" y="2476500"/>
              <a:ext cx="11442058" cy="1457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159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그룹 1046"/>
          <p:cNvGrpSpPr/>
          <p:nvPr/>
        </p:nvGrpSpPr>
        <p:grpSpPr>
          <a:xfrm>
            <a:off x="0" y="0"/>
            <a:ext cx="17754600" cy="10450947"/>
            <a:chOff x="0" y="0"/>
            <a:chExt cx="17754600" cy="10450947"/>
          </a:xfrm>
        </p:grpSpPr>
        <p:pic>
          <p:nvPicPr>
            <p:cNvPr id="1035" name="Object 2"/>
            <p:cNvPicPr>
              <a:picLocks noChangeAspect="1"/>
            </p:cNvPicPr>
            <p:nvPr/>
          </p:nvPicPr>
          <p:blipFill rotWithShape="1">
            <a:blip r:embed="rId2">
              <a:alphaModFix amt="45000"/>
              <a:lum/>
            </a:blip>
            <a:stretch>
              <a:fillRect/>
            </a:stretch>
          </p:blipFill>
          <p:spPr>
            <a:xfrm>
              <a:off x="611714" y="5715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1034" name="그림 10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66800" y="3467101"/>
              <a:ext cx="11430000" cy="594359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0" y="1343845"/>
              <a:ext cx="530258" cy="9107102"/>
              <a:chOff x="0" y="1343845"/>
              <a:chExt cx="530258" cy="910710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0" y="1343845"/>
                <a:ext cx="530258" cy="910710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0" y="0"/>
              <a:ext cx="530258" cy="1343845"/>
              <a:chOff x="0" y="0"/>
              <a:chExt cx="530258" cy="134384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0" y="0"/>
                <a:ext cx="530258" cy="1343845"/>
              </a:xfrm>
              <a:prstGeom prst="rect">
                <a:avLst/>
              </a:prstGeom>
            </p:spPr>
          </p:pic>
        </p:grpSp>
        <p:pic>
          <p:nvPicPr>
            <p:cNvPr id="1032" name="그림 103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3030200" y="2476500"/>
              <a:ext cx="4114800" cy="7391400"/>
            </a:xfrm>
            <a:prstGeom prst="rect">
              <a:avLst/>
            </a:prstGeom>
          </p:spPr>
        </p:pic>
        <p:pic>
          <p:nvPicPr>
            <p:cNvPr id="1033" name="그림 103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3030200" y="2476500"/>
              <a:ext cx="4114800" cy="1371600"/>
            </a:xfrm>
            <a:prstGeom prst="rect">
              <a:avLst/>
            </a:prstGeom>
          </p:spPr>
        </p:pic>
        <p:sp>
          <p:nvSpPr>
            <p:cNvPr id="1036" name="TextBox 1035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09</a:t>
              </a:r>
            </a:p>
          </p:txBody>
        </p:sp>
        <p:sp>
          <p:nvSpPr>
            <p:cNvPr id="1037" name="직사각형 1036"/>
            <p:cNvSpPr/>
            <p:nvPr/>
          </p:nvSpPr>
          <p:spPr>
            <a:xfrm>
              <a:off x="12725400" y="9410701"/>
              <a:ext cx="4800600" cy="381000"/>
            </a:xfrm>
            <a:prstGeom prst="rect">
              <a:avLst/>
            </a:prstGeom>
            <a:solidFill>
              <a:srgbClr val="F8F2E8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8" name="직사각형 1037"/>
            <p:cNvSpPr/>
            <p:nvPr/>
          </p:nvSpPr>
          <p:spPr>
            <a:xfrm>
              <a:off x="990599" y="9791700"/>
              <a:ext cx="4800600" cy="3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040" name="그룹 1039"/>
            <p:cNvGrpSpPr/>
            <p:nvPr/>
          </p:nvGrpSpPr>
          <p:grpSpPr>
            <a:xfrm>
              <a:off x="1828800" y="1604469"/>
              <a:ext cx="15773402" cy="110031"/>
              <a:chOff x="1828800" y="1604469"/>
              <a:chExt cx="15773402" cy="110031"/>
            </a:xfrm>
          </p:grpSpPr>
          <p:grpSp>
            <p:nvGrpSpPr>
              <p:cNvPr id="1041" name="그룹 1004"/>
              <p:cNvGrpSpPr/>
              <p:nvPr/>
            </p:nvGrpSpPr>
            <p:grpSpPr>
              <a:xfrm>
                <a:off x="7351398" y="1604469"/>
                <a:ext cx="10250803" cy="110031"/>
                <a:chOff x="8104527" y="4916611"/>
                <a:chExt cx="10250803" cy="110031"/>
              </a:xfrm>
            </p:grpSpPr>
            <p:pic>
              <p:nvPicPr>
                <p:cNvPr id="1042" name="Object 15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8104527" y="4916611"/>
                  <a:ext cx="10250803" cy="110031"/>
                </a:xfrm>
                <a:prstGeom prst="rect">
                  <a:avLst/>
                </a:prstGeom>
              </p:spPr>
            </p:pic>
          </p:grpSp>
          <p:pic>
            <p:nvPicPr>
              <p:cNvPr id="1043" name="Object 1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828800" y="1604469"/>
                <a:ext cx="10250803" cy="110031"/>
              </a:xfrm>
              <a:prstGeom prst="rect">
                <a:avLst/>
              </a:prstGeom>
            </p:spPr>
          </p:pic>
        </p:grpSp>
        <p:sp>
          <p:nvSpPr>
            <p:cNvPr id="1044" name="TextBox 1043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200">
                  <a:latin typeface="한컴 말랑말랑 Bold"/>
                  <a:ea typeface="한컴 말랑말랑 Bold"/>
                </a:rPr>
                <a:t>서비스 사용 방법</a:t>
              </a:r>
              <a:endPara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046" name="그림 104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66800" y="2476500"/>
              <a:ext cx="11430000" cy="101244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0"/>
          <p:cNvGrpSpPr/>
          <p:nvPr/>
        </p:nvGrpSpPr>
        <p:grpSpPr>
          <a:xfrm>
            <a:off x="-262752" y="-1"/>
            <a:ext cx="18779352" cy="10287001"/>
            <a:chOff x="-262752" y="-1"/>
            <a:chExt cx="18779352" cy="10287001"/>
          </a:xfrm>
        </p:grpSpPr>
        <p:pic>
          <p:nvPicPr>
            <p:cNvPr id="1009" name="그림 100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14400" y="876300"/>
              <a:ext cx="17602200" cy="8458200"/>
            </a:xfrm>
            <a:prstGeom prst="rect">
              <a:avLst/>
            </a:prstGeom>
          </p:spPr>
        </p:pic>
        <p:pic>
          <p:nvPicPr>
            <p:cNvPr id="1007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0" y="-1"/>
              <a:ext cx="18288000" cy="10287001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grpSp>
          <p:nvGrpSpPr>
            <p:cNvPr id="1003" name="그룹 1003"/>
            <p:cNvGrpSpPr/>
            <p:nvPr/>
          </p:nvGrpSpPr>
          <p:grpSpPr>
            <a:xfrm>
              <a:off x="-262752" y="3536341"/>
              <a:ext cx="8483202" cy="2832476"/>
              <a:chOff x="-262752" y="3536341"/>
              <a:chExt cx="8483202" cy="283247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-262752" y="3536341"/>
                <a:ext cx="8483202" cy="28324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04526" y="4916611"/>
              <a:ext cx="10250803" cy="110031"/>
              <a:chOff x="8104527" y="4916611"/>
              <a:chExt cx="10250803" cy="11003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8104527" y="4916611"/>
                <a:ext cx="10250803" cy="110031"/>
              </a:xfrm>
              <a:prstGeom prst="rect">
                <a:avLst/>
              </a:prstGeom>
            </p:spPr>
          </p:pic>
        </p:grpSp>
        <p:sp>
          <p:nvSpPr>
            <p:cNvPr id="1005" name="TextBox 1004"/>
            <p:cNvSpPr txBox="1"/>
            <p:nvPr/>
          </p:nvSpPr>
          <p:spPr>
            <a:xfrm>
              <a:off x="1371599" y="4152900"/>
              <a:ext cx="2971801" cy="4457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4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[</a:t>
              </a:r>
              <a:r>
                <a:rPr lang="ko-KR" altLang="en-US" sz="24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 시연 영상 </a:t>
              </a:r>
              <a:r>
                <a:rPr lang="en-US" altLang="ko-KR" sz="24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]</a:t>
              </a:r>
            </a:p>
          </p:txBody>
        </p:sp>
        <p:sp>
          <p:nvSpPr>
            <p:cNvPr id="1006" name="TextBox 1005"/>
            <p:cNvSpPr txBox="1"/>
            <p:nvPr/>
          </p:nvSpPr>
          <p:spPr>
            <a:xfrm>
              <a:off x="1447795" y="4773930"/>
              <a:ext cx="5943600" cy="64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6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Mobile, Web</a:t>
              </a:r>
              <a:r>
                <a:rPr lang="ko-KR" altLang="en-US" sz="36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199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시연원본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4"/>
          <a:stretch>
            <a:fillRect/>
          </a:stretch>
        </p:blipFill>
        <p:spPr>
          <a:xfrm>
            <a:off x="-76200" y="0"/>
            <a:ext cx="18287998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7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705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B726C2E-1680-B75F-9C80-C94C22E7F010}"/>
              </a:ext>
            </a:extLst>
          </p:cNvPr>
          <p:cNvSpPr/>
          <p:nvPr/>
        </p:nvSpPr>
        <p:spPr>
          <a:xfrm>
            <a:off x="6858000" y="647700"/>
            <a:ext cx="1676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서버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9E762F5-686E-97E5-14A6-8FB733FDCC9A}"/>
              </a:ext>
            </a:extLst>
          </p:cNvPr>
          <p:cNvSpPr/>
          <p:nvPr/>
        </p:nvSpPr>
        <p:spPr>
          <a:xfrm>
            <a:off x="2628903" y="1866900"/>
            <a:ext cx="1676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클라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1</a:t>
            </a:r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83D747-6291-36E0-82C0-17A3BD3ADD57}"/>
              </a:ext>
            </a:extLst>
          </p:cNvPr>
          <p:cNvSpPr/>
          <p:nvPr/>
        </p:nvSpPr>
        <p:spPr>
          <a:xfrm>
            <a:off x="5486401" y="1866900"/>
            <a:ext cx="1676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클라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</a:t>
            </a:r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F47B1B-DAD9-787B-4CF0-28A1ED5808E2}"/>
              </a:ext>
            </a:extLst>
          </p:cNvPr>
          <p:cNvSpPr/>
          <p:nvPr/>
        </p:nvSpPr>
        <p:spPr>
          <a:xfrm>
            <a:off x="10820400" y="1866900"/>
            <a:ext cx="1676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클라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4</a:t>
            </a:r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85F8901-06C8-6C03-5CF4-DB5171E67201}"/>
              </a:ext>
            </a:extLst>
          </p:cNvPr>
          <p:cNvSpPr/>
          <p:nvPr/>
        </p:nvSpPr>
        <p:spPr>
          <a:xfrm>
            <a:off x="8318499" y="1866900"/>
            <a:ext cx="1676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클라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3</a:t>
            </a:r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1009BF5C-9E95-7F40-4F8C-457B35FB5924}"/>
              </a:ext>
            </a:extLst>
          </p:cNvPr>
          <p:cNvSpPr/>
          <p:nvPr/>
        </p:nvSpPr>
        <p:spPr>
          <a:xfrm rot="934975">
            <a:off x="3124200" y="3086100"/>
            <a:ext cx="3048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BAB905B-E2A7-6331-3930-803D8467F419}"/>
              </a:ext>
            </a:extLst>
          </p:cNvPr>
          <p:cNvSpPr/>
          <p:nvPr/>
        </p:nvSpPr>
        <p:spPr>
          <a:xfrm>
            <a:off x="1600200" y="4457700"/>
            <a:ext cx="1676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전체예약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B58B488-EF4E-1511-02EA-5E780E4DFC9C}"/>
              </a:ext>
            </a:extLst>
          </p:cNvPr>
          <p:cNvSpPr/>
          <p:nvPr/>
        </p:nvSpPr>
        <p:spPr>
          <a:xfrm>
            <a:off x="3567571" y="4445000"/>
            <a:ext cx="514349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절반예약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0E771CD-8872-BDD0-7810-4541F825D0E6}"/>
              </a:ext>
            </a:extLst>
          </p:cNvPr>
          <p:cNvSpPr/>
          <p:nvPr/>
        </p:nvSpPr>
        <p:spPr>
          <a:xfrm>
            <a:off x="1905000" y="3390900"/>
            <a:ext cx="10668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날짜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AC0694C-91B7-91B4-6EE3-043696AA89F1}"/>
              </a:ext>
            </a:extLst>
          </p:cNvPr>
          <p:cNvSpPr/>
          <p:nvPr/>
        </p:nvSpPr>
        <p:spPr>
          <a:xfrm>
            <a:off x="3771903" y="3390900"/>
            <a:ext cx="10668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구장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7AFAEAA-C63D-A11E-3B00-A4562CB5FA62}"/>
              </a:ext>
            </a:extLst>
          </p:cNvPr>
          <p:cNvSpPr/>
          <p:nvPr/>
        </p:nvSpPr>
        <p:spPr>
          <a:xfrm rot="1269674">
            <a:off x="5633925" y="2925145"/>
            <a:ext cx="395520" cy="1387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D19DB4AC-8D58-4B30-DED0-4ED841E9D3C6}"/>
              </a:ext>
            </a:extLst>
          </p:cNvPr>
          <p:cNvSpPr/>
          <p:nvPr/>
        </p:nvSpPr>
        <p:spPr>
          <a:xfrm rot="2879047">
            <a:off x="6826820" y="2396561"/>
            <a:ext cx="522580" cy="2304076"/>
          </a:xfrm>
          <a:prstGeom prst="downArrow">
            <a:avLst>
              <a:gd name="adj1" fmla="val 4024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722AE5D4-386D-12E6-743E-BAF77DCEE6ED}"/>
              </a:ext>
            </a:extLst>
          </p:cNvPr>
          <p:cNvSpPr/>
          <p:nvPr/>
        </p:nvSpPr>
        <p:spPr>
          <a:xfrm rot="2879047" flipH="1">
            <a:off x="9564836" y="2372023"/>
            <a:ext cx="567663" cy="2550933"/>
          </a:xfrm>
          <a:prstGeom prst="downArrow">
            <a:avLst>
              <a:gd name="adj1" fmla="val 4024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1A19979A-CE68-BC5B-1D25-FBDFACCC0915}"/>
              </a:ext>
            </a:extLst>
          </p:cNvPr>
          <p:cNvSpPr/>
          <p:nvPr/>
        </p:nvSpPr>
        <p:spPr>
          <a:xfrm rot="20170116">
            <a:off x="3403468" y="3094207"/>
            <a:ext cx="3048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154F991-BB03-218B-DC9C-F7A2C016E22E}"/>
              </a:ext>
            </a:extLst>
          </p:cNvPr>
          <p:cNvSpPr/>
          <p:nvPr/>
        </p:nvSpPr>
        <p:spPr>
          <a:xfrm>
            <a:off x="4495800" y="2141952"/>
            <a:ext cx="580573" cy="76199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알람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7B8C1BC-42C8-4C79-FAB7-7F88D841A2CC}"/>
              </a:ext>
            </a:extLst>
          </p:cNvPr>
          <p:cNvCxnSpPr>
            <a:cxnSpLocks/>
          </p:cNvCxnSpPr>
          <p:nvPr/>
        </p:nvCxnSpPr>
        <p:spPr>
          <a:xfrm rot="10800000">
            <a:off x="4364389" y="2324100"/>
            <a:ext cx="1467297" cy="1066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8A3DAB3-1970-70B1-C87D-6FEC2ECA3931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>
            <a:off x="6628361" y="252962"/>
            <a:ext cx="264366" cy="4792310"/>
          </a:xfrm>
          <a:prstGeom prst="bentConnector4">
            <a:avLst>
              <a:gd name="adj1" fmla="val -86471"/>
              <a:gd name="adj2" fmla="val 587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DF6608EA-553B-016C-D74F-48263064BE15}"/>
              </a:ext>
            </a:extLst>
          </p:cNvPr>
          <p:cNvCxnSpPr>
            <a:cxnSpLocks/>
          </p:cNvCxnSpPr>
          <p:nvPr/>
        </p:nvCxnSpPr>
        <p:spPr>
          <a:xfrm rot="10800000">
            <a:off x="4364390" y="2695130"/>
            <a:ext cx="7401635" cy="559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F2AF55C4-359F-53A4-46A7-67122903B083}"/>
              </a:ext>
            </a:extLst>
          </p:cNvPr>
          <p:cNvSpPr/>
          <p:nvPr/>
        </p:nvSpPr>
        <p:spPr>
          <a:xfrm>
            <a:off x="5834519" y="5442107"/>
            <a:ext cx="3048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9C06C3D-5214-687F-D11D-965B82837360}"/>
              </a:ext>
            </a:extLst>
          </p:cNvPr>
          <p:cNvSpPr/>
          <p:nvPr/>
        </p:nvSpPr>
        <p:spPr>
          <a:xfrm>
            <a:off x="3555868" y="6565900"/>
            <a:ext cx="5143497" cy="12041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도전자리스트</a:t>
            </a:r>
            <a:endParaRPr lang="en-US" altLang="ko-KR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클라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</a:t>
            </a: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클라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3</a:t>
            </a: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클라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4</a:t>
            </a:r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22D23418-950E-5C3D-1B9F-CA0B7C909863}"/>
                  </a:ext>
                </a:extLst>
              </p14:cNvPr>
              <p14:cNvContentPartPr/>
              <p14:nvPr/>
            </p14:nvContentPartPr>
            <p14:xfrm>
              <a:off x="5536460" y="6348920"/>
              <a:ext cx="893520" cy="65880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22D23418-950E-5C3D-1B9F-CA0B7C9098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7820" y="6340280"/>
                <a:ext cx="91116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EA83DB20-8AE9-1C2B-4C54-82382CF003E5}"/>
                  </a:ext>
                </a:extLst>
              </p14:cNvPr>
              <p14:cNvContentPartPr/>
              <p14:nvPr/>
            </p14:nvContentPartPr>
            <p14:xfrm>
              <a:off x="7340060" y="8864240"/>
              <a:ext cx="2520" cy="36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EA83DB20-8AE9-1C2B-4C54-82382CF003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31060" y="8855240"/>
                <a:ext cx="2016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2F4466F6-C5DB-A5F3-6194-56FF3081312C}"/>
              </a:ext>
            </a:extLst>
          </p:cNvPr>
          <p:cNvSpPr/>
          <p:nvPr/>
        </p:nvSpPr>
        <p:spPr>
          <a:xfrm>
            <a:off x="5904900" y="7873640"/>
            <a:ext cx="351561" cy="12034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81447653-B1CE-7987-D91A-561B7FCBBBFB}"/>
              </a:ext>
            </a:extLst>
          </p:cNvPr>
          <p:cNvSpPr/>
          <p:nvPr/>
        </p:nvSpPr>
        <p:spPr>
          <a:xfrm>
            <a:off x="3504703" y="9209474"/>
            <a:ext cx="514349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매칭 완료</a:t>
            </a:r>
            <a:endParaRPr lang="en-US" altLang="ko-KR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클라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1              vs               </a:t>
            </a: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클라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</a:t>
            </a:r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36A3D443-0691-D58B-52DE-4A13455A3AE8}"/>
              </a:ext>
            </a:extLst>
          </p:cNvPr>
          <p:cNvCxnSpPr>
            <a:cxnSpLocks/>
            <a:stCxn id="50" idx="0"/>
          </p:cNvCxnSpPr>
          <p:nvPr/>
        </p:nvCxnSpPr>
        <p:spPr>
          <a:xfrm rot="16200000" flipH="1">
            <a:off x="6019812" y="7934509"/>
            <a:ext cx="1252272" cy="1130534"/>
          </a:xfrm>
          <a:prstGeom prst="bentConnector3">
            <a:avLst>
              <a:gd name="adj1" fmla="val -182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4BA67D89-F14E-7799-CC44-8888FD145F87}"/>
              </a:ext>
            </a:extLst>
          </p:cNvPr>
          <p:cNvCxnSpPr>
            <a:cxnSpLocks/>
            <a:stCxn id="50" idx="0"/>
          </p:cNvCxnSpPr>
          <p:nvPr/>
        </p:nvCxnSpPr>
        <p:spPr>
          <a:xfrm rot="16200000" flipH="1" flipV="1">
            <a:off x="4913691" y="7910095"/>
            <a:ext cx="1203446" cy="1130535"/>
          </a:xfrm>
          <a:prstGeom prst="bentConnector3">
            <a:avLst>
              <a:gd name="adj1" fmla="val -189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76E6667B-023A-7A83-FBC4-B526908AA57C}"/>
              </a:ext>
            </a:extLst>
          </p:cNvPr>
          <p:cNvSpPr/>
          <p:nvPr/>
        </p:nvSpPr>
        <p:spPr>
          <a:xfrm>
            <a:off x="4659859" y="7934090"/>
            <a:ext cx="580573" cy="76199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알람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0169957-C177-F98E-E9C6-23B6F8AB00C7}"/>
              </a:ext>
            </a:extLst>
          </p:cNvPr>
          <p:cNvSpPr/>
          <p:nvPr/>
        </p:nvSpPr>
        <p:spPr>
          <a:xfrm>
            <a:off x="6920928" y="7934090"/>
            <a:ext cx="580573" cy="76199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알람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61F939-7FE7-B1C6-21E2-EFF363C33277}"/>
              </a:ext>
            </a:extLst>
          </p:cNvPr>
          <p:cNvSpPr txBox="1"/>
          <p:nvPr/>
        </p:nvSpPr>
        <p:spPr>
          <a:xfrm>
            <a:off x="685800" y="419100"/>
            <a:ext cx="471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데이터 플로우</a:t>
            </a:r>
          </a:p>
        </p:txBody>
      </p:sp>
    </p:spTree>
    <p:extLst>
      <p:ext uri="{BB962C8B-B14F-4D97-AF65-F5344CB8AC3E}">
        <p14:creationId xmlns:p14="http://schemas.microsoft.com/office/powerpoint/2010/main" val="2966389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60769" y="312228"/>
            <a:ext cx="4714875" cy="1085850"/>
            <a:chOff x="1055" y="646"/>
            <a:chExt cx="4950" cy="1140"/>
          </a:xfrm>
        </p:grpSpPr>
        <p:sp>
          <p:nvSpPr>
            <p:cNvPr id="4" name="文本框 3"/>
            <p:cNvSpPr txBox="1"/>
            <p:nvPr/>
          </p:nvSpPr>
          <p:spPr>
            <a:xfrm>
              <a:off x="1055" y="646"/>
              <a:ext cx="4950" cy="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defRPr/>
              </a:pPr>
              <a:r>
                <a:rPr lang="ko-KR" altLang="zh-CN" sz="4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 panose="020F0803000000000000" pitchFamily="34" charset="-127"/>
                  <a:ea typeface="한컴 말랑말랑 Bold" panose="020F0803000000000000" pitchFamily="34" charset="-127"/>
                </a:rPr>
                <a:t>수행절차 및 방법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84" y="1350"/>
              <a:ext cx="3546" cy="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 panose="020F0803000000000000" pitchFamily="34" charset="-127"/>
                  <a:ea typeface="한컴 말랑말랑 Bold" panose="020F0803000000000000" pitchFamily="34" charset="-127"/>
                </a:rPr>
                <a:t>Architecture &amp; Tools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254" y="720"/>
              <a:ext cx="0" cy="99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2818207" y="3841037"/>
            <a:ext cx="1942860" cy="5078730"/>
            <a:chOff x="4077" y="3009"/>
            <a:chExt cx="3031" cy="5332"/>
          </a:xfrm>
        </p:grpSpPr>
        <p:grpSp>
          <p:nvGrpSpPr>
            <p:cNvPr id="7" name="Group 6"/>
            <p:cNvGrpSpPr/>
            <p:nvPr/>
          </p:nvGrpSpPr>
          <p:grpSpPr>
            <a:xfrm>
              <a:off x="4077" y="3009"/>
              <a:ext cx="3031" cy="5332"/>
              <a:chOff x="4077" y="3037"/>
              <a:chExt cx="3031" cy="5332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4526" y="3042"/>
                <a:ext cx="2133" cy="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4500" b="1" dirty="0">
                    <a:latin typeface="Leelawadee UI" panose="020B0502040204020203"/>
                    <a:ea typeface="Calibri" panose="020F0502020204030204"/>
                    <a:cs typeface="Leelawadee UI" panose="020B0502040204020203"/>
                  </a:rPr>
                  <a:t>C2</a:t>
                </a: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077" y="3037"/>
                <a:ext cx="3031" cy="5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</p:grpSp>
        <p:sp>
          <p:nvSpPr>
            <p:cNvPr id="42" name="直角三角形 41"/>
            <p:cNvSpPr/>
            <p:nvPr/>
          </p:nvSpPr>
          <p:spPr>
            <a:xfrm rot="10800000">
              <a:off x="6646" y="3013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700"/>
            </a:p>
          </p:txBody>
        </p:sp>
        <p:pic>
          <p:nvPicPr>
            <p:cNvPr id="14" name="Picture 13" descr="pngwing.com (3)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27" y="3908"/>
              <a:ext cx="1730" cy="1733"/>
            </a:xfrm>
            <a:prstGeom prst="rect">
              <a:avLst/>
            </a:prstGeom>
          </p:spPr>
        </p:pic>
      </p:grpSp>
      <p:sp>
        <p:nvSpPr>
          <p:cNvPr id="47" name="Left-Right Arrow 46"/>
          <p:cNvSpPr/>
          <p:nvPr/>
        </p:nvSpPr>
        <p:spPr>
          <a:xfrm>
            <a:off x="4530778" y="6244195"/>
            <a:ext cx="1558290" cy="272415"/>
          </a:xfrm>
          <a:prstGeom prst="leftRight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700"/>
          </a:p>
        </p:txBody>
      </p:sp>
      <p:sp>
        <p:nvSpPr>
          <p:cNvPr id="15" name="Down Arrow 14"/>
          <p:cNvSpPr/>
          <p:nvPr/>
        </p:nvSpPr>
        <p:spPr>
          <a:xfrm>
            <a:off x="2417922" y="2638425"/>
            <a:ext cx="311468" cy="752475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700"/>
          </a:p>
        </p:txBody>
      </p:sp>
      <p:grpSp>
        <p:nvGrpSpPr>
          <p:cNvPr id="8" name="Group 7"/>
          <p:cNvGrpSpPr/>
          <p:nvPr/>
        </p:nvGrpSpPr>
        <p:grpSpPr>
          <a:xfrm>
            <a:off x="6338888" y="1941196"/>
            <a:ext cx="10850738" cy="4575414"/>
            <a:chOff x="11904" y="3011"/>
            <a:chExt cx="11391" cy="3675"/>
          </a:xfrm>
        </p:grpSpPr>
        <p:sp>
          <p:nvSpPr>
            <p:cNvPr id="36" name="矩形 35"/>
            <p:cNvSpPr/>
            <p:nvPr/>
          </p:nvSpPr>
          <p:spPr>
            <a:xfrm>
              <a:off x="11904" y="3011"/>
              <a:ext cx="11391" cy="36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0" name="直角三角形 39"/>
            <p:cNvSpPr/>
            <p:nvPr/>
          </p:nvSpPr>
          <p:spPr>
            <a:xfrm rot="5400000">
              <a:off x="11904" y="3024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7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823586" y="718186"/>
            <a:ext cx="11907203" cy="9003983"/>
            <a:chOff x="1152" y="6496"/>
            <a:chExt cx="12501" cy="9453"/>
          </a:xfrm>
        </p:grpSpPr>
        <p:sp>
          <p:nvSpPr>
            <p:cNvPr id="21" name="文本框 20"/>
            <p:cNvSpPr txBox="1"/>
            <p:nvPr/>
          </p:nvSpPr>
          <p:spPr>
            <a:xfrm>
              <a:off x="6443" y="6496"/>
              <a:ext cx="2358" cy="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/>
                  <a:ea typeface="FZZhengHeiS-DB-GB"/>
                </a:defRPr>
              </a:lvl1pPr>
            </a:lstStyle>
            <a:p>
              <a:pPr algn="ctr">
                <a:defRPr/>
              </a:pPr>
              <a:r>
                <a:rPr lang="en-US" altLang="zh-CN" sz="4500" b="1">
                  <a:solidFill>
                    <a:schemeClr val="tx1"/>
                  </a:solidFill>
                  <a:effectLst/>
                  <a:latin typeface="Leelawadee UI" panose="020B0502040204020203"/>
                  <a:ea typeface="Calibri" panose="020F0502020204030204"/>
                  <a:cs typeface="Leelawadee UI" panose="020B0502040204020203"/>
                </a:rPr>
                <a:t>Server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1152" y="6496"/>
              <a:ext cx="12501" cy="9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sp>
        <p:nvSpPr>
          <p:cNvPr id="53" name="直角三角形 39"/>
          <p:cNvSpPr/>
          <p:nvPr/>
        </p:nvSpPr>
        <p:spPr>
          <a:xfrm rot="5400000">
            <a:off x="5815965" y="718185"/>
            <a:ext cx="440055" cy="44005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700"/>
          </a:p>
        </p:txBody>
      </p:sp>
      <p:sp>
        <p:nvSpPr>
          <p:cNvPr id="12" name="Text Box 11"/>
          <p:cNvSpPr txBox="1"/>
          <p:nvPr/>
        </p:nvSpPr>
        <p:spPr>
          <a:xfrm>
            <a:off x="1479709" y="2006951"/>
            <a:ext cx="218789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 b="1" dirty="0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rPr>
              <a:t>날짜</a:t>
            </a:r>
            <a:r>
              <a:rPr lang="en-US" altLang="ko-KR" sz="2700" b="1" dirty="0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rPr>
              <a:t>/</a:t>
            </a:r>
            <a:r>
              <a:rPr lang="ko-KR" altLang="en-US" sz="2700" b="1" dirty="0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rPr>
              <a:t>구장</a:t>
            </a:r>
            <a:endParaRPr lang="en-US" sz="2700" b="1" dirty="0">
              <a:latin typeface="한컴 말랑말랑 Bold" panose="020F0803000000000000" pitchFamily="34" charset="-127"/>
              <a:ea typeface="한컴 말랑말랑 Bold" panose="020F0803000000000000" pitchFamily="34" charset="-127"/>
              <a:cs typeface="Leelawadee UI" panose="020B0502040204020203"/>
            </a:endParaRPr>
          </a:p>
        </p:txBody>
      </p:sp>
      <p:pic>
        <p:nvPicPr>
          <p:cNvPr id="35" name="Content Placeholder 3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1060" t="9100" r="29540" b="8320"/>
          <a:stretch>
            <a:fillRect/>
          </a:stretch>
        </p:blipFill>
        <p:spPr>
          <a:xfrm>
            <a:off x="10935262" y="1214178"/>
            <a:ext cx="2026920" cy="1963154"/>
          </a:xfrm>
          <a:prstGeom prst="rect">
            <a:avLst/>
          </a:prstGeom>
        </p:spPr>
      </p:pic>
      <p:grpSp>
        <p:nvGrpSpPr>
          <p:cNvPr id="17" name="Group 15">
            <a:extLst>
              <a:ext uri="{FF2B5EF4-FFF2-40B4-BE49-F238E27FC236}">
                <a16:creationId xmlns:a16="http://schemas.microsoft.com/office/drawing/2014/main" id="{5A45C31E-0D14-106B-B683-D852203C32C4}"/>
              </a:ext>
            </a:extLst>
          </p:cNvPr>
          <p:cNvGrpSpPr/>
          <p:nvPr/>
        </p:nvGrpSpPr>
        <p:grpSpPr>
          <a:xfrm>
            <a:off x="438572" y="3841037"/>
            <a:ext cx="1888853" cy="5078730"/>
            <a:chOff x="4077" y="3009"/>
            <a:chExt cx="3031" cy="5332"/>
          </a:xfrm>
        </p:grpSpPr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7282594E-4F1E-E14B-9153-090879FC0664}"/>
                </a:ext>
              </a:extLst>
            </p:cNvPr>
            <p:cNvGrpSpPr/>
            <p:nvPr/>
          </p:nvGrpSpPr>
          <p:grpSpPr>
            <a:xfrm>
              <a:off x="4077" y="3009"/>
              <a:ext cx="3031" cy="5332"/>
              <a:chOff x="4077" y="3037"/>
              <a:chExt cx="3031" cy="5332"/>
            </a:xfrm>
          </p:grpSpPr>
          <p:sp>
            <p:nvSpPr>
              <p:cNvPr id="24" name="文本框 18">
                <a:extLst>
                  <a:ext uri="{FF2B5EF4-FFF2-40B4-BE49-F238E27FC236}">
                    <a16:creationId xmlns:a16="http://schemas.microsoft.com/office/drawing/2014/main" id="{1B8A9FD5-56D1-0439-8EA4-98FD98E39988}"/>
                  </a:ext>
                </a:extLst>
              </p:cNvPr>
              <p:cNvSpPr txBox="1"/>
              <p:nvPr/>
            </p:nvSpPr>
            <p:spPr>
              <a:xfrm>
                <a:off x="4526" y="3042"/>
                <a:ext cx="2133" cy="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4500" b="1" dirty="0">
                    <a:latin typeface="Leelawadee UI" panose="020B0502040204020203"/>
                    <a:ea typeface="Calibri" panose="020F0502020204030204"/>
                    <a:cs typeface="Leelawadee UI" panose="020B0502040204020203"/>
                  </a:rPr>
                  <a:t>C1</a:t>
                </a:r>
              </a:p>
            </p:txBody>
          </p:sp>
          <p:sp>
            <p:nvSpPr>
              <p:cNvPr id="26" name="矩形 38">
                <a:extLst>
                  <a:ext uri="{FF2B5EF4-FFF2-40B4-BE49-F238E27FC236}">
                    <a16:creationId xmlns:a16="http://schemas.microsoft.com/office/drawing/2014/main" id="{9B6ADA4C-CF66-2A21-A75D-6DFF352D3310}"/>
                  </a:ext>
                </a:extLst>
              </p:cNvPr>
              <p:cNvSpPr/>
              <p:nvPr/>
            </p:nvSpPr>
            <p:spPr>
              <a:xfrm>
                <a:off x="4077" y="3037"/>
                <a:ext cx="3031" cy="5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</p:grpSp>
        <p:sp>
          <p:nvSpPr>
            <p:cNvPr id="20" name="直角三角形 41">
              <a:extLst>
                <a:ext uri="{FF2B5EF4-FFF2-40B4-BE49-F238E27FC236}">
                  <a16:creationId xmlns:a16="http://schemas.microsoft.com/office/drawing/2014/main" id="{B129B423-413E-DFBE-9828-86B4C2E4728F}"/>
                </a:ext>
              </a:extLst>
            </p:cNvPr>
            <p:cNvSpPr/>
            <p:nvPr/>
          </p:nvSpPr>
          <p:spPr>
            <a:xfrm rot="10800000">
              <a:off x="6646" y="3013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700"/>
            </a:p>
          </p:txBody>
        </p:sp>
        <p:pic>
          <p:nvPicPr>
            <p:cNvPr id="23" name="Picture 13" descr="pngwing.com (3)">
              <a:extLst>
                <a:ext uri="{FF2B5EF4-FFF2-40B4-BE49-F238E27FC236}">
                  <a16:creationId xmlns:a16="http://schemas.microsoft.com/office/drawing/2014/main" id="{3A29D1AB-4317-435F-9FAB-8F510B180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27" y="3908"/>
              <a:ext cx="1730" cy="1733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7668ACA-25B1-EDD2-808E-4AC87BAD9A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63803" y="3726387"/>
            <a:ext cx="2438399" cy="1361644"/>
          </a:xfrm>
          <a:prstGeom prst="rect">
            <a:avLst/>
          </a:prstGeom>
        </p:spPr>
      </p:pic>
      <p:pic>
        <p:nvPicPr>
          <p:cNvPr id="93" name="내용 개체 틀 92">
            <a:extLst>
              <a:ext uri="{FF2B5EF4-FFF2-40B4-BE49-F238E27FC236}">
                <a16:creationId xmlns:a16="http://schemas.microsoft.com/office/drawing/2014/main" id="{1423BD54-B4A0-ADB3-1109-841AC103A7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612" y="7310246"/>
            <a:ext cx="2647950" cy="1724025"/>
          </a:xfr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6B33367-24E2-2306-65A7-95620AAAFA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02286" y="3892374"/>
            <a:ext cx="2799879" cy="102967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F065012-1D0A-382D-5C2E-4144D754D0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013457" y="3191006"/>
            <a:ext cx="564343" cy="468196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6E6B6E0-5D3C-2402-2266-C4D355F19369}"/>
              </a:ext>
            </a:extLst>
          </p:cNvPr>
          <p:cNvCxnSpPr>
            <a:stCxn id="32" idx="1"/>
          </p:cNvCxnSpPr>
          <p:nvPr/>
        </p:nvCxnSpPr>
        <p:spPr>
          <a:xfrm flipH="1">
            <a:off x="7875361" y="3425104"/>
            <a:ext cx="138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982E7EB-A62A-CF03-B289-04C6B757F48F}"/>
              </a:ext>
            </a:extLst>
          </p:cNvPr>
          <p:cNvCxnSpPr/>
          <p:nvPr/>
        </p:nvCxnSpPr>
        <p:spPr>
          <a:xfrm>
            <a:off x="7875361" y="3425104"/>
            <a:ext cx="0" cy="1850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0E4C675-6118-A8C4-615B-BC2CB91FFDCC}"/>
              </a:ext>
            </a:extLst>
          </p:cNvPr>
          <p:cNvCxnSpPr>
            <a:cxnSpLocks/>
          </p:cNvCxnSpPr>
          <p:nvPr/>
        </p:nvCxnSpPr>
        <p:spPr>
          <a:xfrm>
            <a:off x="7875361" y="5275311"/>
            <a:ext cx="3378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566332D-7D6B-93BA-F942-BEABDFE967E6}"/>
              </a:ext>
            </a:extLst>
          </p:cNvPr>
          <p:cNvCxnSpPr>
            <a:cxnSpLocks/>
          </p:cNvCxnSpPr>
          <p:nvPr/>
        </p:nvCxnSpPr>
        <p:spPr>
          <a:xfrm flipV="1">
            <a:off x="11253845" y="3425104"/>
            <a:ext cx="0" cy="1850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07E630D-99EF-C163-4EE4-EB72365C0C6F}"/>
              </a:ext>
            </a:extLst>
          </p:cNvPr>
          <p:cNvCxnSpPr>
            <a:stCxn id="32" idx="3"/>
          </p:cNvCxnSpPr>
          <p:nvPr/>
        </p:nvCxnSpPr>
        <p:spPr>
          <a:xfrm>
            <a:off x="8577800" y="3425104"/>
            <a:ext cx="2676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>
            <a:extLst>
              <a:ext uri="{FF2B5EF4-FFF2-40B4-BE49-F238E27FC236}">
                <a16:creationId xmlns:a16="http://schemas.microsoft.com/office/drawing/2014/main" id="{F73106E6-2F4D-539D-F2A5-342D16C613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993964" y="3163852"/>
            <a:ext cx="564343" cy="468196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81A4607-154A-EC5A-9DB8-9716C4ED064B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12855868" y="3397950"/>
            <a:ext cx="138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3BB307B-509F-582F-14D5-18F054F2FB4A}"/>
              </a:ext>
            </a:extLst>
          </p:cNvPr>
          <p:cNvCxnSpPr>
            <a:cxnSpLocks/>
          </p:cNvCxnSpPr>
          <p:nvPr/>
        </p:nvCxnSpPr>
        <p:spPr>
          <a:xfrm flipH="1">
            <a:off x="12850128" y="3397950"/>
            <a:ext cx="5740" cy="187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FBDAF2-EA38-B5F9-9BB6-581AD4817352}"/>
              </a:ext>
            </a:extLst>
          </p:cNvPr>
          <p:cNvCxnSpPr>
            <a:cxnSpLocks/>
          </p:cNvCxnSpPr>
          <p:nvPr/>
        </p:nvCxnSpPr>
        <p:spPr>
          <a:xfrm>
            <a:off x="12850128" y="5275311"/>
            <a:ext cx="307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17B10CA-EC51-5FA2-D8E7-F1BE853AB5C4}"/>
              </a:ext>
            </a:extLst>
          </p:cNvPr>
          <p:cNvCxnSpPr>
            <a:cxnSpLocks/>
          </p:cNvCxnSpPr>
          <p:nvPr/>
        </p:nvCxnSpPr>
        <p:spPr>
          <a:xfrm flipV="1">
            <a:off x="15925033" y="3425104"/>
            <a:ext cx="0" cy="1850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2078EE9-B71C-2B0F-FF61-F8F92472D63C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13558307" y="3397950"/>
            <a:ext cx="23667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7">
            <a:extLst>
              <a:ext uri="{FF2B5EF4-FFF2-40B4-BE49-F238E27FC236}">
                <a16:creationId xmlns:a16="http://schemas.microsoft.com/office/drawing/2014/main" id="{A6704572-E673-42BA-7C1B-5A47F92E35B1}"/>
              </a:ext>
            </a:extLst>
          </p:cNvPr>
          <p:cNvGrpSpPr/>
          <p:nvPr/>
        </p:nvGrpSpPr>
        <p:grpSpPr>
          <a:xfrm>
            <a:off x="7774644" y="6972300"/>
            <a:ext cx="2955327" cy="2236767"/>
            <a:chOff x="11904" y="3011"/>
            <a:chExt cx="11391" cy="3675"/>
          </a:xfrm>
        </p:grpSpPr>
        <p:sp>
          <p:nvSpPr>
            <p:cNvPr id="85" name="矩形 35">
              <a:extLst>
                <a:ext uri="{FF2B5EF4-FFF2-40B4-BE49-F238E27FC236}">
                  <a16:creationId xmlns:a16="http://schemas.microsoft.com/office/drawing/2014/main" id="{7CB64C1B-E32B-9D99-5139-24246E97AE6C}"/>
                </a:ext>
              </a:extLst>
            </p:cNvPr>
            <p:cNvSpPr/>
            <p:nvPr/>
          </p:nvSpPr>
          <p:spPr>
            <a:xfrm>
              <a:off x="11904" y="3011"/>
              <a:ext cx="11391" cy="36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86" name="直角三角形 39">
              <a:extLst>
                <a:ext uri="{FF2B5EF4-FFF2-40B4-BE49-F238E27FC236}">
                  <a16:creationId xmlns:a16="http://schemas.microsoft.com/office/drawing/2014/main" id="{4B7F5B7C-3CEE-297C-ABDC-541D33BFBEFA}"/>
                </a:ext>
              </a:extLst>
            </p:cNvPr>
            <p:cNvSpPr/>
            <p:nvPr/>
          </p:nvSpPr>
          <p:spPr>
            <a:xfrm rot="5400000">
              <a:off x="11904" y="3024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700"/>
            </a:p>
          </p:txBody>
        </p:sp>
      </p:grpSp>
      <p:grpSp>
        <p:nvGrpSpPr>
          <p:cNvPr id="89" name="Group 7">
            <a:extLst>
              <a:ext uri="{FF2B5EF4-FFF2-40B4-BE49-F238E27FC236}">
                <a16:creationId xmlns:a16="http://schemas.microsoft.com/office/drawing/2014/main" id="{E1EDA524-2B97-03BF-2F9C-A8471EE59194}"/>
              </a:ext>
            </a:extLst>
          </p:cNvPr>
          <p:cNvGrpSpPr/>
          <p:nvPr/>
        </p:nvGrpSpPr>
        <p:grpSpPr>
          <a:xfrm>
            <a:off x="12360873" y="6972300"/>
            <a:ext cx="2955327" cy="2236767"/>
            <a:chOff x="11904" y="3011"/>
            <a:chExt cx="11391" cy="3675"/>
          </a:xfrm>
        </p:grpSpPr>
        <p:sp>
          <p:nvSpPr>
            <p:cNvPr id="90" name="矩形 35">
              <a:extLst>
                <a:ext uri="{FF2B5EF4-FFF2-40B4-BE49-F238E27FC236}">
                  <a16:creationId xmlns:a16="http://schemas.microsoft.com/office/drawing/2014/main" id="{0A207034-93CB-F442-F4A5-B8D316E7F853}"/>
                </a:ext>
              </a:extLst>
            </p:cNvPr>
            <p:cNvSpPr/>
            <p:nvPr/>
          </p:nvSpPr>
          <p:spPr>
            <a:xfrm>
              <a:off x="11904" y="3011"/>
              <a:ext cx="11391" cy="36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91" name="直角三角形 39">
              <a:extLst>
                <a:ext uri="{FF2B5EF4-FFF2-40B4-BE49-F238E27FC236}">
                  <a16:creationId xmlns:a16="http://schemas.microsoft.com/office/drawing/2014/main" id="{BE98F33D-5E60-55C1-39E4-DDE41B1CDA55}"/>
                </a:ext>
              </a:extLst>
            </p:cNvPr>
            <p:cNvSpPr/>
            <p:nvPr/>
          </p:nvSpPr>
          <p:spPr>
            <a:xfrm rot="5400000">
              <a:off x="11904" y="3024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700"/>
            </a:p>
          </p:txBody>
        </p:sp>
      </p:grpSp>
      <p:pic>
        <p:nvPicPr>
          <p:cNvPr id="94" name="Picture 45">
            <a:extLst>
              <a:ext uri="{FF2B5EF4-FFF2-40B4-BE49-F238E27FC236}">
                <a16:creationId xmlns:a16="http://schemas.microsoft.com/office/drawing/2014/main" id="{64F83164-1B8F-A62F-ECF9-90D096F0C8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762348" y="7426539"/>
            <a:ext cx="2138126" cy="125730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6338DDE-DB00-1F3C-A5A7-12610D79719B}"/>
              </a:ext>
            </a:extLst>
          </p:cNvPr>
          <p:cNvSpPr txBox="1"/>
          <p:nvPr/>
        </p:nvSpPr>
        <p:spPr>
          <a:xfrm>
            <a:off x="140859" y="8332439"/>
            <a:ext cx="251460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>
                <a:latin typeface="한컴 말랑말랑 Bold"/>
                <a:ea typeface="한컴 말랑말랑 Bold"/>
              </a:rPr>
              <a:t>WEB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C3043ED7-B8D6-14DE-5BBE-62BCC213A09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98059" y="6833011"/>
            <a:ext cx="1638528" cy="1381317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133C6520-21BA-47F6-A263-3A8D784DF679}"/>
              </a:ext>
            </a:extLst>
          </p:cNvPr>
          <p:cNvSpPr txBox="1"/>
          <p:nvPr/>
        </p:nvSpPr>
        <p:spPr>
          <a:xfrm>
            <a:off x="2561988" y="8332439"/>
            <a:ext cx="251460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>
                <a:latin typeface="한컴 말랑말랑 Bold"/>
                <a:ea typeface="한컴 말랑말랑 Bold"/>
              </a:rPr>
              <a:t>WEB</a:t>
            </a: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BE0F7EF7-3EE1-8745-E291-316EE5838C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019188" y="6833011"/>
            <a:ext cx="1638528" cy="138131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739C08E-FF49-2C81-46F9-1850672F2481}"/>
              </a:ext>
            </a:extLst>
          </p:cNvPr>
          <p:cNvSpPr txBox="1"/>
          <p:nvPr/>
        </p:nvSpPr>
        <p:spPr>
          <a:xfrm>
            <a:off x="2501332" y="6311426"/>
            <a:ext cx="2514600" cy="48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MOBILE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7E8F8ED-0971-4C4B-344D-063755769FA3}"/>
              </a:ext>
            </a:extLst>
          </p:cNvPr>
          <p:cNvSpPr txBox="1"/>
          <p:nvPr/>
        </p:nvSpPr>
        <p:spPr>
          <a:xfrm>
            <a:off x="113321" y="6303836"/>
            <a:ext cx="2514600" cy="48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MOBILE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12449B75-9624-A1EE-7A9D-D473DE0DC5C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006948" y="2825411"/>
            <a:ext cx="1143000" cy="1143000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50C9C40C-751B-B103-43E7-A8B351BBF8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428252" y="2935742"/>
            <a:ext cx="734789" cy="734789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391CE295-563F-37B1-27C7-64CE79FEE7E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028103" y="2933700"/>
            <a:ext cx="729241" cy="729241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446A7AAA-64C4-BF6F-9C76-448A3F436DC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678794" y="2225564"/>
            <a:ext cx="2133600" cy="1839310"/>
          </a:xfrm>
          <a:prstGeom prst="rect">
            <a:avLst/>
          </a:prstGeom>
        </p:spPr>
      </p:pic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5A6FE0C2-408F-5755-C685-971A8FFD8E1D}"/>
              </a:ext>
            </a:extLst>
          </p:cNvPr>
          <p:cNvGrpSpPr/>
          <p:nvPr/>
        </p:nvGrpSpPr>
        <p:grpSpPr>
          <a:xfrm>
            <a:off x="13347910" y="4862475"/>
            <a:ext cx="2149830" cy="738225"/>
            <a:chOff x="6844775" y="1015691"/>
            <a:chExt cx="2149830" cy="738225"/>
          </a:xfrm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F8C009EC-F698-2819-E72C-A8A7BBE059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8259816" y="1019127"/>
              <a:ext cx="734789" cy="734789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AC322B28-1777-48CB-470A-68DD81CBB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6844775" y="1015691"/>
              <a:ext cx="729241" cy="729241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2C04E49-2F28-D170-B673-42CFD9CCA4A8}"/>
                </a:ext>
              </a:extLst>
            </p:cNvPr>
            <p:cNvSpPr txBox="1"/>
            <p:nvPr/>
          </p:nvSpPr>
          <p:spPr>
            <a:xfrm>
              <a:off x="7650216" y="1212878"/>
              <a:ext cx="564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rPr>
                <a:t>VS</a:t>
              </a:r>
              <a:endParaRPr lang="ko-KR" altLang="en-US" sz="20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</p:grpSp>
      <p:pic>
        <p:nvPicPr>
          <p:cNvPr id="126" name="그림 125">
            <a:extLst>
              <a:ext uri="{FF2B5EF4-FFF2-40B4-BE49-F238E27FC236}">
                <a16:creationId xmlns:a16="http://schemas.microsoft.com/office/drawing/2014/main" id="{E32BA14C-86AC-DEC6-0803-9CCEDF85311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856895" y="1845411"/>
            <a:ext cx="1484054" cy="1279356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9747929C-09D2-E7AC-5E41-D94382D478E6}"/>
              </a:ext>
            </a:extLst>
          </p:cNvPr>
          <p:cNvSpPr txBox="1"/>
          <p:nvPr/>
        </p:nvSpPr>
        <p:spPr>
          <a:xfrm>
            <a:off x="1125108" y="3521942"/>
            <a:ext cx="564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OK</a:t>
            </a:r>
            <a:endParaRPr lang="ko-KR" altLang="en-US" sz="2000" dirty="0">
              <a:solidFill>
                <a:srgbClr val="FF0000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DF51D5E-53B2-7B8C-BE50-69D84F2FAA9A}"/>
              </a:ext>
            </a:extLst>
          </p:cNvPr>
          <p:cNvSpPr txBox="1"/>
          <p:nvPr/>
        </p:nvSpPr>
        <p:spPr>
          <a:xfrm>
            <a:off x="14146747" y="5075256"/>
            <a:ext cx="564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VS</a:t>
            </a:r>
            <a:endParaRPr lang="ko-KR" altLang="en-US" sz="20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3EF2A6C8-A61B-3463-2844-B23A9289E368}"/>
              </a:ext>
            </a:extLst>
          </p:cNvPr>
          <p:cNvGrpSpPr/>
          <p:nvPr/>
        </p:nvGrpSpPr>
        <p:grpSpPr>
          <a:xfrm>
            <a:off x="8503261" y="1853846"/>
            <a:ext cx="2149830" cy="1714372"/>
            <a:chOff x="7707440" y="90990"/>
            <a:chExt cx="2149830" cy="171437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3EC1BC8D-38B9-961A-494C-0ADB0FAC0B1F}"/>
                </a:ext>
              </a:extLst>
            </p:cNvPr>
            <p:cNvGrpSpPr/>
            <p:nvPr/>
          </p:nvGrpSpPr>
          <p:grpSpPr>
            <a:xfrm>
              <a:off x="7707440" y="1067137"/>
              <a:ext cx="2149830" cy="738225"/>
              <a:chOff x="6844775" y="1015691"/>
              <a:chExt cx="2149830" cy="738225"/>
            </a:xfrm>
          </p:grpSpPr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86F56EBD-D137-2B85-938B-E9FA2313F8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8259816" y="1019127"/>
                <a:ext cx="734789" cy="734789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84EC036B-2B43-9691-7012-01A6F2ECEE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6844775" y="1015691"/>
                <a:ext cx="729241" cy="729241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DE010B2-ADF2-70CD-1634-1932B223F1AA}"/>
                  </a:ext>
                </a:extLst>
              </p:cNvPr>
              <p:cNvSpPr txBox="1"/>
              <p:nvPr/>
            </p:nvSpPr>
            <p:spPr>
              <a:xfrm>
                <a:off x="7650216" y="1212878"/>
                <a:ext cx="5649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한컴 말랑말랑 Bold" panose="020F0803000000000000" pitchFamily="34" charset="-127"/>
                    <a:ea typeface="한컴 말랑말랑 Bold" panose="020F0803000000000000" pitchFamily="34" charset="-127"/>
                  </a:rPr>
                  <a:t>VS</a:t>
                </a:r>
                <a:endParaRPr lang="ko-KR" altLang="en-US" sz="2000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endParaRPr>
              </a:p>
            </p:txBody>
          </p:sp>
        </p:grpSp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C40BFD12-B0D7-4A0C-D6E5-EC636BA0B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8056465" y="90990"/>
              <a:ext cx="1484054" cy="127935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 0.00757 L 0.002 0.00757 C 0.00035 0.01883 -0.00104 0.0301 -0.00295 0.04121 C -0.01346 0.10402 -0.00278 0.02794 -0.01137 0.0926 C -0.01198 0.10618 -0.01346 0.14383 -0.01354 0.15016 C -0.01363 0.18781 -0.01849 0.26467 -0.01137 0.31791 C -0.01103 0.32084 -0.0105 0.32377 -0.00998 0.3267 C -0.00972 0.32963 -0.00946 0.33257 -0.00929 0.3355 C -0.00894 0.34121 -0.01085 0.34877 -0.0086 0.35294 C -0.00616 0.35757 -0.00156 0.35541 0.002 0.35679 C 0.02665 0.35386 0.0513 0.35201 0.07595 0.348 C 0.09175 0.34538 0.10729 0.33812 0.12309 0.33673 C 0.15547 0.33396 0.18793 0.33581 0.22031 0.3355 C 0.27066 0.32979 0.23602 0.3355 0.28437 0.323 C 0.29531 0.32007 0.31667 0.31605 0.32873 0.31173 C 0.34149 0.3071 0.35417 0.3017 0.36675 0.29661 C 0.37265 0.29429 0.38437 0.2892 0.38437 0.2892 C 0.38724 0.28581 0.39019 0.28288 0.39288 0.27917 C 0.39661 0.27392 0.40347 0.25741 0.40555 0.25402 C 0.41102 0.24507 0.41831 0.2338 0.42318 0.22408 C 0.42474 0.22068 0.42665 0.21775 0.42804 0.21405 C 0.43602 0.19291 0.42821 0.20741 0.43368 0.19769 C 0.4342 0.19568 0.43385 0.19121 0.43507 0.19152 C 0.43724 0.19198 0.43854 0.1963 0.44002 0.19892 C 0.4434 0.2051 0.44618 0.21235 0.44991 0.21775 C 0.4533 0.22284 0.47335 0.24368 0.47734 0.24661 C 0.48767 0.25417 0.5158 0.26945 0.52734 0.27531 C 0.53507 0.27933 0.54271 0.2838 0.55061 0.28658 C 0.55573 0.28843 0.56094 0.28797 0.56614 0.2892 C 0.57083 0.29013 0.57552 0.29183 0.58021 0.29291 C 0.60278 0.29815 0.59123 0.29429 0.6013 0.29784 C 0.61042 0.29615 0.61675 0.2963 0.62526 0.29044 C 0.64748 0.275 0.63342 0.28411 0.64566 0.27038 C 0.64818 0.2676 0.65087 0.26559 0.65347 0.26281 C 0.65937 0.25649 0.65842 0.25772 0.66189 0.25155 C 0.66779 0.22531 0.66588 0.23504 0.66823 0.22284 C 0.66849 0.21852 0.66988 0.19275 0.67101 0.19275 L 0.67179 0.19275 " pathEditMode="relative" ptsTypes="AAAAAAAAAAAAAAAAAAAAAAAAAAAAAAAAAAAAAA">
                                      <p:cBhvr>
                                        <p:cTn id="6" dur="4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0447 L -0.00121 0.00447 C -0.00312 0.01852 -0.00555 0.03256 -0.00686 0.04691 C -0.0079 0.05895 -0.00807 0.07114 -0.00824 0.08333 C -0.01076 0.22376 -0.00651 0.16157 -0.01111 0.22222 C -0.01102 0.22623 -0.01666 0.3037 -0.00477 0.32484 C -0.00234 0.32916 -0.00017 0.33379 0.00304 0.33611 C 0.00434 0.33719 0.00582 0.33703 0.00721 0.3375 C 0.07318 0.33534 0.13924 0.33811 0.20512 0.33117 C 0.24688 0.3267 0.21988 0.31975 0.23542 0.30741 C 0.23828 0.30509 0.24158 0.30447 0.24453 0.30231 C 0.25026 0.2983 0.25582 0.29321 0.26146 0.28858 C 0.27683 0.27623 0.26988 0.28333 0.27978 0.27237 C 0.28143 0.26852 0.28281 0.26435 0.28472 0.26111 C 0.28802 0.25524 0.29228 0.25123 0.29523 0.24475 C 0.29688 0.24136 0.29731 0.23657 0.29809 0.23225 C 0.29965 0.22376 0.29939 0.22191 0.30018 0.21342 C 0.30087 0.20632 0.30096 0.2071 0.30235 0.19969 C 0.30252 0.19676 0.30165 0.18935 0.30304 0.19089 C 0.30903 0.19815 0.30721 0.20957 0.31215 0.21728 C 0.31406 0.22021 0.3158 0.2233 0.3178 0.22592 C 0.3224 0.2321 0.32674 0.23904 0.33186 0.24352 C 0.33967 0.25046 0.34384 0.25509 0.35304 0.25849 C 0.3586 0.26065 0.36433 0.26065 0.36988 0.26234 C 0.37604 0.26404 0.38212 0.2662 0.3882 0.26852 C 0.39176 0.26991 0.39523 0.27253 0.39879 0.27361 C 0.4046 0.27531 0.41051 0.27577 0.41641 0.27731 C 0.42179 0.2787 0.42717 0.28086 0.43255 0.28241 C 0.43915 0.2841 0.44575 0.28549 0.45235 0.28734 C 0.45634 0.28842 0.46033 0.28981 0.46424 0.29105 C 0.46545 0.29151 0.46658 0.29228 0.4678 0.29228 C 0.48325 0.29305 0.49879 0.29321 0.51424 0.29367 L 0.57275 0.29228 C 0.57656 0.29197 0.58637 0.28457 0.59037 0.28241 C 0.59827 0.27778 0.60139 0.27685 0.60938 0.27361 C 0.61007 0.27237 0.61068 0.27099 0.61146 0.26975 C 0.61485 0.26481 0.61276 0.27021 0.61641 0.26234 C 0.61771 0.25957 0.61875 0.25648 0.61988 0.25355 C 0.62058 0.24984 0.6211 0.24583 0.62205 0.24228 C 0.62787 0.22037 0.62518 0.23734 0.627 0.22469 C 0.62674 0.21882 0.62665 0.21296 0.62622 0.20725 C 0.62613 0.20555 0.62587 0.20386 0.62552 0.20216 C 0.62405 0.19506 0.62413 0.19953 0.62413 0.19599 " pathEditMode="relative" ptsTypes="AAAAAAAAAAAAAAAAAAAAAAAAAAAAAAAAAAAAAAAAAAA">
                                      <p:cBhvr>
                                        <p:cTn id="10" dur="4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5 0.01466 L 0.00165 0.01481 C 0.00052 0.02454 6.94444E-7 0.03349 -0.0033 0.04228 C -0.00764 0.0537 -0.00833 0.05448 -0.01111 0.07222 C -0.01181 0.07685 -0.01259 0.08148 -0.0132 0.08611 C -0.01441 0.09522 -0.0145 0.10509 -0.01667 0.11358 C -0.01797 0.11821 -0.0191 0.12269 -0.02023 0.12731 C -0.02309 0.13951 -0.02144 0.13565 -0.02517 0.14738 C -0.02717 0.1537 -0.02856 0.16096 -0.03151 0.1662 C -0.05182 0.20231 -0.03507 0.175 -0.0526 0.19877 C -0.05651 0.20386 -0.0599 0.21003 -0.06389 0.21497 C -0.06632 0.21806 -0.06918 0.21975 -0.07162 0.22253 C -0.07977 0.23164 -0.07882 0.23272 -0.08646 0.24259 C -0.09071 0.24799 -0.09557 0.25401 -0.10052 0.25756 C -0.1125 0.2662 -0.10807 0.26049 -0.11884 0.2713 C -0.12361 0.27608 -0.12821 0.28133 -0.1329 0.28642 C -0.13629 0.28981 -0.14262 0.29614 -0.14557 0.29892 C -0.14748 0.30062 -0.14931 0.30216 -0.15122 0.30386 C -0.1526 0.30509 -0.15399 0.30679 -0.15547 0.30756 C -0.15686 0.30849 -0.15825 0.30926 -0.15964 0.31019 C -0.16137 0.31127 -0.16285 0.31312 -0.16458 0.31389 C -0.16762 0.31528 -0.17075 0.31574 -0.17379 0.31636 C -0.17804 0.31744 -0.18655 0.31898 -0.18655 0.31914 C -0.20382 0.31852 -0.22118 0.31883 -0.23854 0.31759 C -0.24071 0.31744 -0.24271 0.31559 -0.24488 0.31512 C -0.24818 0.31435 -0.25148 0.31435 -0.25477 0.31389 C -0.25807 0.31219 -0.26137 0.31019 -0.26458 0.30895 C -0.27457 0.30478 -0.28898 0.30046 -0.29913 0.29769 C -0.3026 0.2966 -0.30616 0.29599 -0.30964 0.29506 C -0.31363 0.29306 -0.31806 0.29259 -0.32162 0.28889 C -0.32396 0.28642 -0.32639 0.28395 -0.32873 0.28133 C -0.33924 0.26929 -0.3388 0.26744 -0.34913 0.2588 C -0.35443 0.25432 -0.35998 0.25062 -0.36528 0.2463 C -0.37248 0.24059 -0.38247 0.2321 -0.38924 0.225 C -0.39219 0.22191 -0.39523 0.21898 -0.39774 0.21497 C -0.39991 0.21142 -0.40139 0.20648 -0.40339 0.20247 C -0.40868 0.19151 -0.41615 0.18318 -0.41953 0.16991 C -0.42214 0.15988 -0.42491 0.15015 -0.42726 0.13997 C -0.42943 0.13071 -0.43021 0.12022 -0.43359 0.11235 C -0.43672 0.10525 -0.44054 0.09907 -0.4428 0.09105 C -0.44766 0.07392 -0.4454 0.08086 -0.44913 0.06975 C -0.45061 0.03997 -0.4487 0.06991 -0.45122 0.04599 C -0.45156 0.04275 -0.45165 0.03935 -0.45191 0.03596 C -0.45217 0.03349 -0.45243 0.03102 -0.4526 0.02855 C -0.45339 0.00386 -0.45347 -0.02083 -0.45477 -0.04537 C -0.4553 -0.05633 -0.45842 -0.05494 -0.4632 -0.05911 C -0.46398 -0.05988 -0.46528 -0.06157 -0.46528 -0.06142 " pathEditMode="relative" rAng="0" ptsTypes="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51" y="114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3 0.00124 L -0.00374 0.3267 L 0.71527 0.15016 " pathEditMode="relative" ptsTypes="AAA">
                                      <p:cBhvr>
                                        <p:cTn id="21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0.00663 L 0.00121 0.00679 C 0.00165 0.01265 0.00269 0.01867 0.00269 0.02469 C 0.00269 0.04984 0.00208 0.03811 -0.00026 0.05185 C -0.00087 0.05524 -0.00096 0.05879 -0.00174 0.06203 C -0.00217 0.0645 -0.0033 0.0662 -0.00391 0.06852 C -0.00599 0.07685 -0.00452 0.07731 -0.00825 0.08534 C -0.01129 0.09182 -0.02509 0.10555 -0.02561 0.10586 C -0.03264 0.11111 -0.04002 0.11435 -0.0474 0.11744 C -0.05807 0.12222 -0.08577 0.12114 -0.09011 0.12145 C -0.11016 0.12006 -0.13038 0.12191 -0.15026 0.11744 C -0.17057 0.11296 -0.19063 0.10386 -0.21042 0.09429 C -0.25035 0.07515 -0.23377 0.08426 -0.26042 0.06852 C -0.26146 0.06666 -0.26485 0.06111 -0.26545 0.05818 C -0.26649 0.05324 -0.26684 0.04784 -0.26762 0.04274 C -0.26849 0.0375 -0.26962 0.03256 -0.27057 0.02731 C -0.2711 0.02438 -0.27153 0.02129 -0.27196 0.01836 C -0.27179 0.01095 -0.27214 0.00355 -0.27127 -0.00355 C -0.2711 -0.00509 -0.26919 -0.00463 -0.2691 -0.00618 C -0.25521 -0.18673 -0.26858 -0.08056 -0.2553 -0.17747 C -0.25582 -0.18704 -0.25564 -0.19661 -0.25677 -0.20587 C -0.25695 -0.20726 -0.25816 -0.2071 -0.25894 -0.2071 C -0.25998 -0.2071 -0.26085 -0.20633 -0.26189 -0.20587 L -0.26406 -0.20324 " pathEditMode="relative" rAng="0" ptsTypes="AAAAAAAAAAAAAAAAAAAAAAAA">
                                      <p:cBhvr>
                                        <p:cTn id="46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5" y="-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406 -0.20324 L -0.26406 -0.20309 C -0.26458 -0.18349 -0.26432 -0.16358 -0.26554 -0.14383 C -0.26606 -0.13611 -0.26823 -0.12902 -0.26918 -0.12145 C -0.27066 -0.10988 -0.27196 -0.09815 -0.27283 -0.08642 C -0.27448 -0.06297 -0.27674 -0.00047 -0.28073 0.02963 C -0.28116 0.03271 -0.28221 0.03595 -0.28368 0.03827 C -0.28776 0.04444 -0.29219 0.04969 -0.2974 0.05308 C -0.29861 0.05385 -0.29983 0.05463 -0.30104 0.05524 C -0.30851 0.05818 -0.31606 0.06111 -0.32352 0.06373 C -0.33056 0.0662 -0.33759 0.06836 -0.34453 0.07129 C -0.34792 0.07268 -0.35122 0.07438 -0.35469 0.07546 C -0.3592 0.07685 -0.36389 0.07777 -0.36849 0.0787 C -0.37804 0.08055 -0.38377 0.08148 -0.39236 0.08287 C -0.40538 0.08256 -0.41875 0.08611 -0.43151 0.08179 C -0.50842 0.05617 -0.52622 0.05139 -0.57717 0.00833 C -0.59427 -0.00602 -0.62309 -0.02624 -0.63802 -0.05216 C -0.64479 -0.0642 -0.64991 -0.07794 -0.65608 -0.09059 C -0.65816 -0.0946 -0.66085 -0.098 -0.66267 -0.10232 C -0.66476 -0.10726 -0.66571 -0.11312 -0.66771 -0.11821 C -0.67109 -0.12716 -0.67266 -0.12871 -0.67708 -0.13519 C -0.6757 -0.13596 -0.67431 -0.1375 -0.67274 -0.13735 C -0.66389 -0.13658 -0.6579 -0.12871 -0.65035 -0.12253 C -0.64844 -0.12099 -0.64644 -0.1196 -0.64453 -0.11821 C -0.64384 -0.11682 -0.64323 -0.11513 -0.64236 -0.11405 C -0.64175 -0.11297 -0.64019 -0.11189 -0.64019 -0.11173 L -0.64089 -0.11729 " pathEditMode="relative" rAng="0" ptsTypes="AAAAAAAAAAAAAAAAAAAAAAAAAAA">
                                      <p:cBhvr>
                                        <p:cTn id="53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51" y="1435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8 -0.00077 L -0.00348 -0.00061 C -0.004 0.02315 -0.00374 0.04738 -0.00495 0.0713 C -0.00547 0.08056 -0.00764 0.0892 -0.0086 0.0983 C -0.01007 0.11235 -0.01138 0.12655 -0.01224 0.14074 C -0.01389 0.16914 -0.01615 0.24476 -0.02014 0.28118 C -0.02058 0.28488 -0.02162 0.28874 -0.02309 0.29151 C -0.02717 0.29908 -0.0316 0.3054 -0.03681 0.30957 C -0.03802 0.3105 -0.03924 0.31142 -0.04045 0.31204 C -0.04792 0.31574 -0.05547 0.31914 -0.06294 0.32238 C -0.06997 0.32547 -0.077 0.32793 -0.08394 0.33148 C -0.08733 0.33318 -0.09063 0.33534 -0.0941 0.33658 C -0.09861 0.33827 -0.1033 0.33935 -0.1079 0.34043 C -0.11745 0.34275 -0.12318 0.34383 -0.13177 0.34553 C -0.1448 0.34522 -0.15816 0.34939 -0.17092 0.34429 C -0.24783 0.31327 -0.26563 0.30741 -0.31658 0.2554 C -0.33368 0.23797 -0.3625 0.21358 -0.37743 0.1821 C -0.3842 0.16759 -0.38933 0.15093 -0.39549 0.13565 C -0.39757 0.13071 -0.40026 0.1267 -0.40209 0.12145 C -0.40417 0.11543 -0.40513 0.10834 -0.40712 0.10216 C -0.41051 0.09136 -0.41207 0.08951 -0.4165 0.08164 C -0.41511 0.08071 -0.41372 0.07886 -0.41216 0.07901 C -0.4033 0.07994 -0.39731 0.08951 -0.38976 0.09707 C -0.38785 0.09892 -0.38585 0.10047 -0.38394 0.10216 C -0.38325 0.10386 -0.38264 0.10587 -0.38177 0.10726 C -0.38117 0.10849 -0.3796 0.10988 -0.3796 0.11003 L -0.3803 0.1034 " pathEditMode="relative" rAng="0" ptsTypes="AAAAAAAAAAAAAAAAAAAAAAAAAAA">
                                      <p:cBhvr>
                                        <p:cTn id="55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51" y="1737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0571 L 0.00243 0.00571 C -0.00486 0.05123 -0.01276 0.12238 -0.03169 0.16019 C -0.03967 0.17608 -0.0474 0.19228 -0.05556 0.20787 C -0.06068 0.21759 -0.06667 0.22608 -0.07153 0.23611 C -0.07969 0.25309 -0.08533 0.27407 -0.09471 0.28889 C -0.09905 0.29583 -0.10365 0.30232 -0.10781 0.30957 C -0.1112 0.31559 -0.11363 0.3233 -0.11719 0.32886 C -0.11945 0.33241 -0.1224 0.33441 -0.12518 0.33657 C -0.13403 0.34352 -0.14245 0.3537 -0.152 0.35586 C -0.17144 0.36049 -0.15469 0.35694 -0.17153 0.35972 C -0.17613 0.36065 -0.18073 0.36173 -0.18533 0.36235 C -0.18993 0.36296 -0.19453 0.36327 -0.19913 0.36373 L -0.3013 0.36111 C -0.30261 0.36096 -0.30373 0.35957 -0.30486 0.35849 C -0.30643 0.35694 -0.30877 0.35324 -0.30998 0.35077 C -0.31077 0.34907 -0.31146 0.34738 -0.31215 0.34568 C -0.31242 0.34398 -0.31259 0.34213 -0.31285 0.34043 C -0.31328 0.33781 -0.31389 0.33534 -0.31432 0.33272 C -0.31511 0.32762 -0.31597 0.32253 -0.3165 0.31728 L -0.31867 0.29537 C -0.31919 0.26744 -0.31945 0.23951 -0.32014 0.21173 C -0.32014 0.20957 -0.32084 0.20741 -0.32084 0.20525 C -0.32127 0.18287 -0.32136 0.16065 -0.32153 0.13827 C -0.32136 0.12793 -0.32127 0.11759 -0.32084 0.10741 C -0.32075 0.10525 -0.32066 0.10293 -0.32014 0.10093 C -0.31962 0.09892 -0.31867 0.09753 -0.31797 0.09583 C -0.31745 0.0946 -0.31702 0.09321 -0.3165 0.09198 C -0.31623 0.09028 -0.31606 0.08843 -0.3158 0.08673 C -0.31537 0.08457 -0.31476 0.08256 -0.31432 0.0804 C -0.3138 0.07778 -0.31337 0.07515 -0.31285 0.07253 C -0.31198 0.06312 -0.31215 0.06744 -0.31215 0.05972 " pathEditMode="relative" ptsTypes="AAAAAAAAAAAAAAAAAAAAAAAAAAAAAAAA">
                                      <p:cBhvr>
                                        <p:cTn id="57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0" grpId="1"/>
      <p:bldP spid="130" grpId="2"/>
      <p:bldP spid="130" grpId="3"/>
      <p:bldP spid="131" grpId="0"/>
      <p:bldP spid="13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60769" y="312228"/>
            <a:ext cx="4714875" cy="1085850"/>
            <a:chOff x="1055" y="646"/>
            <a:chExt cx="4950" cy="1140"/>
          </a:xfrm>
        </p:grpSpPr>
        <p:sp>
          <p:nvSpPr>
            <p:cNvPr id="4" name="文本框 3"/>
            <p:cNvSpPr txBox="1"/>
            <p:nvPr/>
          </p:nvSpPr>
          <p:spPr>
            <a:xfrm>
              <a:off x="1055" y="646"/>
              <a:ext cx="4950" cy="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defRPr/>
              </a:pPr>
              <a:r>
                <a:rPr lang="ko-KR" altLang="zh-CN" sz="4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 panose="020F0803000000000000" pitchFamily="34" charset="-127"/>
                  <a:ea typeface="한컴 말랑말랑 Bold" panose="020F0803000000000000" pitchFamily="34" charset="-127"/>
                </a:rPr>
                <a:t>수행절차 및 방법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84" y="1350"/>
              <a:ext cx="3546" cy="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 panose="020F0803000000000000" pitchFamily="34" charset="-127"/>
                  <a:ea typeface="한컴 말랑말랑 Bold" panose="020F0803000000000000" pitchFamily="34" charset="-127"/>
                </a:rPr>
                <a:t>Architecture &amp; Tools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254" y="720"/>
              <a:ext cx="0" cy="99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2818207" y="3841037"/>
            <a:ext cx="1942860" cy="5078730"/>
            <a:chOff x="4077" y="3009"/>
            <a:chExt cx="3031" cy="5332"/>
          </a:xfrm>
        </p:grpSpPr>
        <p:grpSp>
          <p:nvGrpSpPr>
            <p:cNvPr id="7" name="Group 6"/>
            <p:cNvGrpSpPr/>
            <p:nvPr/>
          </p:nvGrpSpPr>
          <p:grpSpPr>
            <a:xfrm>
              <a:off x="4077" y="3009"/>
              <a:ext cx="3031" cy="5332"/>
              <a:chOff x="4077" y="3037"/>
              <a:chExt cx="3031" cy="5332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4526" y="3042"/>
                <a:ext cx="2133" cy="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4500" b="1" dirty="0">
                    <a:latin typeface="Leelawadee UI" panose="020B0502040204020203"/>
                    <a:ea typeface="Calibri" panose="020F0502020204030204"/>
                    <a:cs typeface="Leelawadee UI" panose="020B0502040204020203"/>
                  </a:rPr>
                  <a:t>C2</a:t>
                </a: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077" y="3037"/>
                <a:ext cx="3031" cy="5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</p:grpSp>
        <p:sp>
          <p:nvSpPr>
            <p:cNvPr id="42" name="直角三角形 41"/>
            <p:cNvSpPr/>
            <p:nvPr/>
          </p:nvSpPr>
          <p:spPr>
            <a:xfrm rot="10800000">
              <a:off x="6646" y="3013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700"/>
            </a:p>
          </p:txBody>
        </p:sp>
        <p:pic>
          <p:nvPicPr>
            <p:cNvPr id="14" name="Picture 13" descr="pngwing.com (3)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27" y="3908"/>
              <a:ext cx="1730" cy="1733"/>
            </a:xfrm>
            <a:prstGeom prst="rect">
              <a:avLst/>
            </a:prstGeom>
          </p:spPr>
        </p:pic>
      </p:grpSp>
      <p:sp>
        <p:nvSpPr>
          <p:cNvPr id="47" name="Left-Right Arrow 46"/>
          <p:cNvSpPr/>
          <p:nvPr/>
        </p:nvSpPr>
        <p:spPr>
          <a:xfrm>
            <a:off x="4530778" y="6244195"/>
            <a:ext cx="1558290" cy="272415"/>
          </a:xfrm>
          <a:prstGeom prst="leftRight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700"/>
          </a:p>
        </p:txBody>
      </p:sp>
      <p:sp>
        <p:nvSpPr>
          <p:cNvPr id="15" name="Down Arrow 14"/>
          <p:cNvSpPr/>
          <p:nvPr/>
        </p:nvSpPr>
        <p:spPr>
          <a:xfrm>
            <a:off x="2417922" y="2638425"/>
            <a:ext cx="311468" cy="752475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700"/>
          </a:p>
        </p:txBody>
      </p:sp>
      <p:grpSp>
        <p:nvGrpSpPr>
          <p:cNvPr id="8" name="Group 7"/>
          <p:cNvGrpSpPr/>
          <p:nvPr/>
        </p:nvGrpSpPr>
        <p:grpSpPr>
          <a:xfrm>
            <a:off x="6338888" y="1941196"/>
            <a:ext cx="10850738" cy="4575414"/>
            <a:chOff x="11904" y="3011"/>
            <a:chExt cx="11391" cy="3675"/>
          </a:xfrm>
        </p:grpSpPr>
        <p:sp>
          <p:nvSpPr>
            <p:cNvPr id="36" name="矩形 35"/>
            <p:cNvSpPr/>
            <p:nvPr/>
          </p:nvSpPr>
          <p:spPr>
            <a:xfrm>
              <a:off x="11904" y="3011"/>
              <a:ext cx="11391" cy="36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0" name="直角三角形 39"/>
            <p:cNvSpPr/>
            <p:nvPr/>
          </p:nvSpPr>
          <p:spPr>
            <a:xfrm rot="5400000">
              <a:off x="11904" y="3024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7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823586" y="718186"/>
            <a:ext cx="11907203" cy="9003983"/>
            <a:chOff x="1152" y="6496"/>
            <a:chExt cx="12501" cy="9453"/>
          </a:xfrm>
        </p:grpSpPr>
        <p:sp>
          <p:nvSpPr>
            <p:cNvPr id="21" name="文本框 20"/>
            <p:cNvSpPr txBox="1"/>
            <p:nvPr/>
          </p:nvSpPr>
          <p:spPr>
            <a:xfrm>
              <a:off x="6443" y="6496"/>
              <a:ext cx="2358" cy="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/>
                  <a:ea typeface="FZZhengHeiS-DB-GB"/>
                </a:defRPr>
              </a:lvl1pPr>
            </a:lstStyle>
            <a:p>
              <a:pPr algn="ctr">
                <a:defRPr/>
              </a:pPr>
              <a:r>
                <a:rPr lang="en-US" altLang="zh-CN" sz="4500" b="1">
                  <a:solidFill>
                    <a:schemeClr val="tx1"/>
                  </a:solidFill>
                  <a:effectLst/>
                  <a:latin typeface="Leelawadee UI" panose="020B0502040204020203"/>
                  <a:ea typeface="Calibri" panose="020F0502020204030204"/>
                  <a:cs typeface="Leelawadee UI" panose="020B0502040204020203"/>
                </a:rPr>
                <a:t>Server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1152" y="6496"/>
              <a:ext cx="12501" cy="9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sp>
        <p:nvSpPr>
          <p:cNvPr id="53" name="直角三角形 39"/>
          <p:cNvSpPr/>
          <p:nvPr/>
        </p:nvSpPr>
        <p:spPr>
          <a:xfrm rot="5400000">
            <a:off x="5815965" y="718185"/>
            <a:ext cx="440055" cy="44005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700"/>
          </a:p>
        </p:txBody>
      </p:sp>
      <p:sp>
        <p:nvSpPr>
          <p:cNvPr id="12" name="Text Box 11"/>
          <p:cNvSpPr txBox="1"/>
          <p:nvPr/>
        </p:nvSpPr>
        <p:spPr>
          <a:xfrm>
            <a:off x="1479709" y="2006951"/>
            <a:ext cx="218789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 b="1" dirty="0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rPr>
              <a:t>날짜</a:t>
            </a:r>
            <a:r>
              <a:rPr lang="en-US" altLang="ko-KR" sz="2700" b="1" dirty="0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rPr>
              <a:t>/</a:t>
            </a:r>
            <a:r>
              <a:rPr lang="ko-KR" altLang="en-US" sz="2700" b="1" dirty="0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rPr>
              <a:t>구장</a:t>
            </a:r>
            <a:endParaRPr lang="en-US" sz="2700" b="1" dirty="0">
              <a:latin typeface="한컴 말랑말랑 Bold" panose="020F0803000000000000" pitchFamily="34" charset="-127"/>
              <a:ea typeface="한컴 말랑말랑 Bold" panose="020F0803000000000000" pitchFamily="34" charset="-127"/>
              <a:cs typeface="Leelawadee UI" panose="020B0502040204020203"/>
            </a:endParaRPr>
          </a:p>
        </p:txBody>
      </p:sp>
      <p:pic>
        <p:nvPicPr>
          <p:cNvPr id="35" name="Content Placeholder 3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1060" t="9100" r="29540" b="8320"/>
          <a:stretch>
            <a:fillRect/>
          </a:stretch>
        </p:blipFill>
        <p:spPr>
          <a:xfrm>
            <a:off x="10935262" y="1214178"/>
            <a:ext cx="2026920" cy="1963154"/>
          </a:xfrm>
          <a:prstGeom prst="rect">
            <a:avLst/>
          </a:prstGeom>
        </p:spPr>
      </p:pic>
      <p:grpSp>
        <p:nvGrpSpPr>
          <p:cNvPr id="17" name="Group 15">
            <a:extLst>
              <a:ext uri="{FF2B5EF4-FFF2-40B4-BE49-F238E27FC236}">
                <a16:creationId xmlns:a16="http://schemas.microsoft.com/office/drawing/2014/main" id="{5A45C31E-0D14-106B-B683-D852203C32C4}"/>
              </a:ext>
            </a:extLst>
          </p:cNvPr>
          <p:cNvGrpSpPr/>
          <p:nvPr/>
        </p:nvGrpSpPr>
        <p:grpSpPr>
          <a:xfrm>
            <a:off x="438572" y="3841037"/>
            <a:ext cx="1888853" cy="5078730"/>
            <a:chOff x="4077" y="3009"/>
            <a:chExt cx="3031" cy="5332"/>
          </a:xfrm>
        </p:grpSpPr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7282594E-4F1E-E14B-9153-090879FC0664}"/>
                </a:ext>
              </a:extLst>
            </p:cNvPr>
            <p:cNvGrpSpPr/>
            <p:nvPr/>
          </p:nvGrpSpPr>
          <p:grpSpPr>
            <a:xfrm>
              <a:off x="4077" y="3009"/>
              <a:ext cx="3031" cy="5332"/>
              <a:chOff x="4077" y="3037"/>
              <a:chExt cx="3031" cy="5332"/>
            </a:xfrm>
          </p:grpSpPr>
          <p:sp>
            <p:nvSpPr>
              <p:cNvPr id="24" name="文本框 18">
                <a:extLst>
                  <a:ext uri="{FF2B5EF4-FFF2-40B4-BE49-F238E27FC236}">
                    <a16:creationId xmlns:a16="http://schemas.microsoft.com/office/drawing/2014/main" id="{1B8A9FD5-56D1-0439-8EA4-98FD98E39988}"/>
                  </a:ext>
                </a:extLst>
              </p:cNvPr>
              <p:cNvSpPr txBox="1"/>
              <p:nvPr/>
            </p:nvSpPr>
            <p:spPr>
              <a:xfrm>
                <a:off x="4526" y="3042"/>
                <a:ext cx="2133" cy="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4500" b="1" dirty="0">
                    <a:latin typeface="Leelawadee UI" panose="020B0502040204020203"/>
                    <a:ea typeface="Calibri" panose="020F0502020204030204"/>
                    <a:cs typeface="Leelawadee UI" panose="020B0502040204020203"/>
                  </a:rPr>
                  <a:t>C1</a:t>
                </a:r>
              </a:p>
            </p:txBody>
          </p:sp>
          <p:sp>
            <p:nvSpPr>
              <p:cNvPr id="26" name="矩形 38">
                <a:extLst>
                  <a:ext uri="{FF2B5EF4-FFF2-40B4-BE49-F238E27FC236}">
                    <a16:creationId xmlns:a16="http://schemas.microsoft.com/office/drawing/2014/main" id="{9B6ADA4C-CF66-2A21-A75D-6DFF352D3310}"/>
                  </a:ext>
                </a:extLst>
              </p:cNvPr>
              <p:cNvSpPr/>
              <p:nvPr/>
            </p:nvSpPr>
            <p:spPr>
              <a:xfrm>
                <a:off x="4077" y="3037"/>
                <a:ext cx="3031" cy="5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</p:grpSp>
        <p:sp>
          <p:nvSpPr>
            <p:cNvPr id="20" name="直角三角形 41">
              <a:extLst>
                <a:ext uri="{FF2B5EF4-FFF2-40B4-BE49-F238E27FC236}">
                  <a16:creationId xmlns:a16="http://schemas.microsoft.com/office/drawing/2014/main" id="{B129B423-413E-DFBE-9828-86B4C2E4728F}"/>
                </a:ext>
              </a:extLst>
            </p:cNvPr>
            <p:cNvSpPr/>
            <p:nvPr/>
          </p:nvSpPr>
          <p:spPr>
            <a:xfrm rot="10800000">
              <a:off x="6646" y="3013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700"/>
            </a:p>
          </p:txBody>
        </p:sp>
        <p:pic>
          <p:nvPicPr>
            <p:cNvPr id="23" name="Picture 13" descr="pngwing.com (3)">
              <a:extLst>
                <a:ext uri="{FF2B5EF4-FFF2-40B4-BE49-F238E27FC236}">
                  <a16:creationId xmlns:a16="http://schemas.microsoft.com/office/drawing/2014/main" id="{3A29D1AB-4317-435F-9FAB-8F510B180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27" y="3908"/>
              <a:ext cx="1730" cy="1733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7668ACA-25B1-EDD2-808E-4AC87BAD9A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67418" y="3669790"/>
            <a:ext cx="2438399" cy="1361644"/>
          </a:xfrm>
          <a:prstGeom prst="rect">
            <a:avLst/>
          </a:prstGeom>
        </p:spPr>
      </p:pic>
      <p:pic>
        <p:nvPicPr>
          <p:cNvPr id="93" name="내용 개체 틀 92">
            <a:extLst>
              <a:ext uri="{FF2B5EF4-FFF2-40B4-BE49-F238E27FC236}">
                <a16:creationId xmlns:a16="http://schemas.microsoft.com/office/drawing/2014/main" id="{1423BD54-B4A0-ADB3-1109-841AC103A7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612" y="7310246"/>
            <a:ext cx="2647950" cy="1724025"/>
          </a:xfr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6B33367-24E2-2306-65A7-95620AAAFA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069853" y="3835777"/>
            <a:ext cx="2799879" cy="102967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EC5CBAF-7D96-ADBD-36DE-D5A9742E2C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434346" y="3615482"/>
            <a:ext cx="3206464" cy="160323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F065012-1D0A-382D-5C2E-4144D754D0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917072" y="3134409"/>
            <a:ext cx="564343" cy="468196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6E6B6E0-5D3C-2402-2266-C4D355F19369}"/>
              </a:ext>
            </a:extLst>
          </p:cNvPr>
          <p:cNvCxnSpPr>
            <a:stCxn id="32" idx="1"/>
          </p:cNvCxnSpPr>
          <p:nvPr/>
        </p:nvCxnSpPr>
        <p:spPr>
          <a:xfrm flipH="1">
            <a:off x="6778976" y="3368507"/>
            <a:ext cx="138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982E7EB-A62A-CF03-B289-04C6B757F48F}"/>
              </a:ext>
            </a:extLst>
          </p:cNvPr>
          <p:cNvCxnSpPr/>
          <p:nvPr/>
        </p:nvCxnSpPr>
        <p:spPr>
          <a:xfrm>
            <a:off x="6778976" y="3368507"/>
            <a:ext cx="0" cy="1850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0E4C675-6118-A8C4-615B-BC2CB91FFDCC}"/>
              </a:ext>
            </a:extLst>
          </p:cNvPr>
          <p:cNvCxnSpPr>
            <a:cxnSpLocks/>
          </p:cNvCxnSpPr>
          <p:nvPr/>
        </p:nvCxnSpPr>
        <p:spPr>
          <a:xfrm>
            <a:off x="6778976" y="5218714"/>
            <a:ext cx="3378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566332D-7D6B-93BA-F942-BEABDFE967E6}"/>
              </a:ext>
            </a:extLst>
          </p:cNvPr>
          <p:cNvCxnSpPr>
            <a:cxnSpLocks/>
          </p:cNvCxnSpPr>
          <p:nvPr/>
        </p:nvCxnSpPr>
        <p:spPr>
          <a:xfrm flipV="1">
            <a:off x="10157460" y="3368507"/>
            <a:ext cx="0" cy="1850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07E630D-99EF-C163-4EE4-EB72365C0C6F}"/>
              </a:ext>
            </a:extLst>
          </p:cNvPr>
          <p:cNvCxnSpPr>
            <a:stCxn id="32" idx="3"/>
          </p:cNvCxnSpPr>
          <p:nvPr/>
        </p:nvCxnSpPr>
        <p:spPr>
          <a:xfrm>
            <a:off x="7481415" y="3368507"/>
            <a:ext cx="2676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6353BF1C-586A-84D1-1753-D7BF39BF15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12715" y="3107255"/>
            <a:ext cx="564343" cy="468196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5593EC8-BEDF-1E14-53BB-C09C93488FB4}"/>
              </a:ext>
            </a:extLst>
          </p:cNvPr>
          <p:cNvCxnSpPr>
            <a:stCxn id="62" idx="1"/>
          </p:cNvCxnSpPr>
          <p:nvPr/>
        </p:nvCxnSpPr>
        <p:spPr>
          <a:xfrm flipH="1">
            <a:off x="10374619" y="3341353"/>
            <a:ext cx="138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A369BE92-DED8-89D7-259C-92AF766C2B37}"/>
              </a:ext>
            </a:extLst>
          </p:cNvPr>
          <p:cNvCxnSpPr/>
          <p:nvPr/>
        </p:nvCxnSpPr>
        <p:spPr>
          <a:xfrm>
            <a:off x="10374619" y="3341353"/>
            <a:ext cx="0" cy="1850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DE5D48F-C47E-0B9D-864B-105266440B1C}"/>
              </a:ext>
            </a:extLst>
          </p:cNvPr>
          <p:cNvCxnSpPr>
            <a:cxnSpLocks/>
          </p:cNvCxnSpPr>
          <p:nvPr/>
        </p:nvCxnSpPr>
        <p:spPr>
          <a:xfrm>
            <a:off x="10374619" y="5191560"/>
            <a:ext cx="3378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0EF8B80-EA5D-751A-9C40-EC0C4665A923}"/>
              </a:ext>
            </a:extLst>
          </p:cNvPr>
          <p:cNvCxnSpPr>
            <a:cxnSpLocks/>
          </p:cNvCxnSpPr>
          <p:nvPr/>
        </p:nvCxnSpPr>
        <p:spPr>
          <a:xfrm flipV="1">
            <a:off x="13753103" y="3341353"/>
            <a:ext cx="0" cy="1850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4CAF544A-0DB8-81ED-6D3D-85FF644AC0AA}"/>
              </a:ext>
            </a:extLst>
          </p:cNvPr>
          <p:cNvCxnSpPr>
            <a:stCxn id="62" idx="3"/>
          </p:cNvCxnSpPr>
          <p:nvPr/>
        </p:nvCxnSpPr>
        <p:spPr>
          <a:xfrm>
            <a:off x="11077058" y="3341353"/>
            <a:ext cx="2676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>
            <a:extLst>
              <a:ext uri="{FF2B5EF4-FFF2-40B4-BE49-F238E27FC236}">
                <a16:creationId xmlns:a16="http://schemas.microsoft.com/office/drawing/2014/main" id="{F73106E6-2F4D-539D-F2A5-342D16C613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061531" y="3107255"/>
            <a:ext cx="564343" cy="468196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81A4607-154A-EC5A-9DB8-9716C4ED064B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13923435" y="3341353"/>
            <a:ext cx="138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3BB307B-509F-582F-14D5-18F054F2FB4A}"/>
              </a:ext>
            </a:extLst>
          </p:cNvPr>
          <p:cNvCxnSpPr>
            <a:cxnSpLocks/>
          </p:cNvCxnSpPr>
          <p:nvPr/>
        </p:nvCxnSpPr>
        <p:spPr>
          <a:xfrm flipH="1">
            <a:off x="13917695" y="3341353"/>
            <a:ext cx="5740" cy="187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FBDAF2-EA38-B5F9-9BB6-581AD4817352}"/>
              </a:ext>
            </a:extLst>
          </p:cNvPr>
          <p:cNvCxnSpPr>
            <a:cxnSpLocks/>
          </p:cNvCxnSpPr>
          <p:nvPr/>
        </p:nvCxnSpPr>
        <p:spPr>
          <a:xfrm>
            <a:off x="13917695" y="5218714"/>
            <a:ext cx="307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17B10CA-EC51-5FA2-D8E7-F1BE853AB5C4}"/>
              </a:ext>
            </a:extLst>
          </p:cNvPr>
          <p:cNvCxnSpPr>
            <a:cxnSpLocks/>
          </p:cNvCxnSpPr>
          <p:nvPr/>
        </p:nvCxnSpPr>
        <p:spPr>
          <a:xfrm flipV="1">
            <a:off x="16992600" y="3368507"/>
            <a:ext cx="0" cy="1850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2078EE9-B71C-2B0F-FF61-F8F92472D63C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14625874" y="3341353"/>
            <a:ext cx="23667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7">
            <a:extLst>
              <a:ext uri="{FF2B5EF4-FFF2-40B4-BE49-F238E27FC236}">
                <a16:creationId xmlns:a16="http://schemas.microsoft.com/office/drawing/2014/main" id="{A6704572-E673-42BA-7C1B-5A47F92E35B1}"/>
              </a:ext>
            </a:extLst>
          </p:cNvPr>
          <p:cNvGrpSpPr/>
          <p:nvPr/>
        </p:nvGrpSpPr>
        <p:grpSpPr>
          <a:xfrm>
            <a:off x="7774644" y="6972300"/>
            <a:ext cx="2955327" cy="2236767"/>
            <a:chOff x="11904" y="3011"/>
            <a:chExt cx="11391" cy="3675"/>
          </a:xfrm>
        </p:grpSpPr>
        <p:sp>
          <p:nvSpPr>
            <p:cNvPr id="85" name="矩形 35">
              <a:extLst>
                <a:ext uri="{FF2B5EF4-FFF2-40B4-BE49-F238E27FC236}">
                  <a16:creationId xmlns:a16="http://schemas.microsoft.com/office/drawing/2014/main" id="{7CB64C1B-E32B-9D99-5139-24246E97AE6C}"/>
                </a:ext>
              </a:extLst>
            </p:cNvPr>
            <p:cNvSpPr/>
            <p:nvPr/>
          </p:nvSpPr>
          <p:spPr>
            <a:xfrm>
              <a:off x="11904" y="3011"/>
              <a:ext cx="11391" cy="36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86" name="直角三角形 39">
              <a:extLst>
                <a:ext uri="{FF2B5EF4-FFF2-40B4-BE49-F238E27FC236}">
                  <a16:creationId xmlns:a16="http://schemas.microsoft.com/office/drawing/2014/main" id="{4B7F5B7C-3CEE-297C-ABDC-541D33BFBEFA}"/>
                </a:ext>
              </a:extLst>
            </p:cNvPr>
            <p:cNvSpPr/>
            <p:nvPr/>
          </p:nvSpPr>
          <p:spPr>
            <a:xfrm rot="5400000">
              <a:off x="11904" y="3024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700"/>
            </a:p>
          </p:txBody>
        </p:sp>
      </p:grpSp>
      <p:grpSp>
        <p:nvGrpSpPr>
          <p:cNvPr id="89" name="Group 7">
            <a:extLst>
              <a:ext uri="{FF2B5EF4-FFF2-40B4-BE49-F238E27FC236}">
                <a16:creationId xmlns:a16="http://schemas.microsoft.com/office/drawing/2014/main" id="{E1EDA524-2B97-03BF-2F9C-A8471EE59194}"/>
              </a:ext>
            </a:extLst>
          </p:cNvPr>
          <p:cNvGrpSpPr/>
          <p:nvPr/>
        </p:nvGrpSpPr>
        <p:grpSpPr>
          <a:xfrm>
            <a:off x="12360873" y="6972300"/>
            <a:ext cx="2955327" cy="2236767"/>
            <a:chOff x="11904" y="3011"/>
            <a:chExt cx="11391" cy="3675"/>
          </a:xfrm>
        </p:grpSpPr>
        <p:sp>
          <p:nvSpPr>
            <p:cNvPr id="90" name="矩形 35">
              <a:extLst>
                <a:ext uri="{FF2B5EF4-FFF2-40B4-BE49-F238E27FC236}">
                  <a16:creationId xmlns:a16="http://schemas.microsoft.com/office/drawing/2014/main" id="{0A207034-93CB-F442-F4A5-B8D316E7F853}"/>
                </a:ext>
              </a:extLst>
            </p:cNvPr>
            <p:cNvSpPr/>
            <p:nvPr/>
          </p:nvSpPr>
          <p:spPr>
            <a:xfrm>
              <a:off x="11904" y="3011"/>
              <a:ext cx="11391" cy="36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91" name="直角三角形 39">
              <a:extLst>
                <a:ext uri="{FF2B5EF4-FFF2-40B4-BE49-F238E27FC236}">
                  <a16:creationId xmlns:a16="http://schemas.microsoft.com/office/drawing/2014/main" id="{BE98F33D-5E60-55C1-39E4-DDE41B1CDA55}"/>
                </a:ext>
              </a:extLst>
            </p:cNvPr>
            <p:cNvSpPr/>
            <p:nvPr/>
          </p:nvSpPr>
          <p:spPr>
            <a:xfrm rot="5400000">
              <a:off x="11904" y="3024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700"/>
            </a:p>
          </p:txBody>
        </p:sp>
      </p:grpSp>
      <p:pic>
        <p:nvPicPr>
          <p:cNvPr id="94" name="Picture 45">
            <a:extLst>
              <a:ext uri="{FF2B5EF4-FFF2-40B4-BE49-F238E27FC236}">
                <a16:creationId xmlns:a16="http://schemas.microsoft.com/office/drawing/2014/main" id="{64F83164-1B8F-A62F-ECF9-90D096F0C8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762348" y="7426539"/>
            <a:ext cx="2138126" cy="125730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6338DDE-DB00-1F3C-A5A7-12610D79719B}"/>
              </a:ext>
            </a:extLst>
          </p:cNvPr>
          <p:cNvSpPr txBox="1"/>
          <p:nvPr/>
        </p:nvSpPr>
        <p:spPr>
          <a:xfrm>
            <a:off x="140859" y="8332439"/>
            <a:ext cx="251460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>
                <a:latin typeface="한컴 말랑말랑 Bold"/>
                <a:ea typeface="한컴 말랑말랑 Bold"/>
              </a:rPr>
              <a:t>WEB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C3043ED7-B8D6-14DE-5BBE-62BCC213A09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98059" y="6833011"/>
            <a:ext cx="1638528" cy="1381317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133C6520-21BA-47F6-A263-3A8D784DF679}"/>
              </a:ext>
            </a:extLst>
          </p:cNvPr>
          <p:cNvSpPr txBox="1"/>
          <p:nvPr/>
        </p:nvSpPr>
        <p:spPr>
          <a:xfrm>
            <a:off x="2561988" y="8332439"/>
            <a:ext cx="251460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>
                <a:latin typeface="한컴 말랑말랑 Bold"/>
                <a:ea typeface="한컴 말랑말랑 Bold"/>
              </a:rPr>
              <a:t>WEB</a:t>
            </a: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BE0F7EF7-3EE1-8745-E291-316EE5838C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019188" y="6833011"/>
            <a:ext cx="1638528" cy="138131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739C08E-FF49-2C81-46F9-1850672F2481}"/>
              </a:ext>
            </a:extLst>
          </p:cNvPr>
          <p:cNvSpPr txBox="1"/>
          <p:nvPr/>
        </p:nvSpPr>
        <p:spPr>
          <a:xfrm>
            <a:off x="2501332" y="6311426"/>
            <a:ext cx="2514600" cy="48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MOBILE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7E8F8ED-0971-4C4B-344D-063755769FA3}"/>
              </a:ext>
            </a:extLst>
          </p:cNvPr>
          <p:cNvSpPr txBox="1"/>
          <p:nvPr/>
        </p:nvSpPr>
        <p:spPr>
          <a:xfrm>
            <a:off x="113321" y="6303836"/>
            <a:ext cx="2514600" cy="48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MOBILE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12449B75-9624-A1EE-7A9D-D473DE0DC5C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074515" y="2768814"/>
            <a:ext cx="1143000" cy="1143000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50C9C40C-751B-B103-43E7-A8B351BBF89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428252" y="2935742"/>
            <a:ext cx="734789" cy="734789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391CE295-563F-37B1-27C7-64CE79FEE7E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028103" y="2933700"/>
            <a:ext cx="729241" cy="729241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EBBFD271-7E51-A1D8-D809-AD961A9B573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6046635" y="5428003"/>
            <a:ext cx="734789" cy="734789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446A7AAA-64C4-BF6F-9C76-448A3F436DC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622332" y="2072504"/>
            <a:ext cx="2133600" cy="1839310"/>
          </a:xfrm>
          <a:prstGeom prst="rect">
            <a:avLst/>
          </a:prstGeom>
        </p:spPr>
      </p:pic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5A6FE0C2-408F-5755-C685-971A8FFD8E1D}"/>
              </a:ext>
            </a:extLst>
          </p:cNvPr>
          <p:cNvGrpSpPr/>
          <p:nvPr/>
        </p:nvGrpSpPr>
        <p:grpSpPr>
          <a:xfrm>
            <a:off x="7386234" y="1606688"/>
            <a:ext cx="2149830" cy="738225"/>
            <a:chOff x="6844775" y="1015691"/>
            <a:chExt cx="2149830" cy="738225"/>
          </a:xfrm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F8C009EC-F698-2819-E72C-A8A7BBE059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8259816" y="1019127"/>
              <a:ext cx="734789" cy="734789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AC322B28-1777-48CB-470A-68DD81CBB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6844775" y="1015691"/>
              <a:ext cx="729241" cy="729241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2C04E49-2F28-D170-B673-42CFD9CCA4A8}"/>
                </a:ext>
              </a:extLst>
            </p:cNvPr>
            <p:cNvSpPr txBox="1"/>
            <p:nvPr/>
          </p:nvSpPr>
          <p:spPr>
            <a:xfrm>
              <a:off x="7650216" y="1212878"/>
              <a:ext cx="564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rPr>
                <a:t>VS</a:t>
              </a:r>
              <a:endParaRPr lang="ko-KR" altLang="en-US" sz="20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A06028CD-F45D-103A-1DBC-435F27DF6C60}"/>
              </a:ext>
            </a:extLst>
          </p:cNvPr>
          <p:cNvSpPr txBox="1"/>
          <p:nvPr/>
        </p:nvSpPr>
        <p:spPr>
          <a:xfrm>
            <a:off x="15638433" y="5272327"/>
            <a:ext cx="564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OK</a:t>
            </a:r>
            <a:endParaRPr lang="ko-KR" altLang="en-US" sz="2000" dirty="0">
              <a:solidFill>
                <a:srgbClr val="FF0000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E32BA14C-86AC-DEC6-0803-9CCEDF85311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817783" y="577085"/>
            <a:ext cx="1484054" cy="127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9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/>
    </mc:Choice>
    <mc:Fallback xmlns="">
      <p:transition spd="med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Object 2"/>
          <p:cNvPicPr>
            <a:picLocks noChangeAspect="1"/>
          </p:cNvPicPr>
          <p:nvPr/>
        </p:nvPicPr>
        <p:blipFill rotWithShape="1">
          <a:blip r:embed="rId3">
            <a:alphaModFix amt="45000"/>
            <a:lum/>
          </a:blip>
          <a:stretch>
            <a:fillRect/>
          </a:stretch>
        </p:blipFill>
        <p:spPr>
          <a:xfrm>
            <a:off x="496200" y="533400"/>
            <a:ext cx="17142886" cy="9220200"/>
          </a:xfrm>
          <a:prstGeom prst="rect">
            <a:avLst/>
          </a:prstGeom>
          <a:solidFill>
            <a:srgbClr val="F8F2E8">
              <a:alpha val="40000"/>
            </a:srgbClr>
          </a:solidFill>
          <a:ln>
            <a:noFill/>
          </a:ln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76357" y="1343845"/>
            <a:ext cx="530258" cy="910710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76357" y="0"/>
            <a:ext cx="530258" cy="1343845"/>
          </a:xfrm>
          <a:prstGeom prst="rect">
            <a:avLst/>
          </a:prstGeom>
        </p:spPr>
      </p:pic>
      <p:sp>
        <p:nvSpPr>
          <p:cNvPr id="1036" name="TextBox 1035"/>
          <p:cNvSpPr txBox="1"/>
          <p:nvPr/>
        </p:nvSpPr>
        <p:spPr>
          <a:xfrm>
            <a:off x="-157" y="495300"/>
            <a:ext cx="914400" cy="331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10</a:t>
            </a:r>
          </a:p>
        </p:txBody>
      </p:sp>
      <p:sp>
        <p:nvSpPr>
          <p:cNvPr id="1040" name="TextBox 1039"/>
          <p:cNvSpPr txBox="1"/>
          <p:nvPr/>
        </p:nvSpPr>
        <p:spPr>
          <a:xfrm>
            <a:off x="990442" y="937260"/>
            <a:ext cx="47244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시스템 구성</a:t>
            </a:r>
            <a:endParaRPr kumimoji="0" lang="en-US" altLang="ko-KR" sz="3200" b="0" i="0" u="none" strike="noStrike" kern="1200" cap="none" spc="0" normalizeH="0" baseline="0" dirty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pic>
        <p:nvPicPr>
          <p:cNvPr id="1041" name="Object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75041" y="1604469"/>
            <a:ext cx="10250803" cy="110031"/>
          </a:xfrm>
          <a:prstGeom prst="rect">
            <a:avLst/>
          </a:prstGeom>
        </p:spPr>
      </p:pic>
      <p:pic>
        <p:nvPicPr>
          <p:cNvPr id="1042" name="Object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52443" y="1604469"/>
            <a:ext cx="10250803" cy="110031"/>
          </a:xfrm>
          <a:prstGeom prst="rect">
            <a:avLst/>
          </a:prstGeom>
        </p:spPr>
      </p:pic>
      <p:pic>
        <p:nvPicPr>
          <p:cNvPr id="1141" name="그림 114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86398" y="2786638"/>
            <a:ext cx="1686139" cy="1612828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슬라이드 확대/축소 2">
                <a:extLst>
                  <a:ext uri="{FF2B5EF4-FFF2-40B4-BE49-F238E27FC236}">
                    <a16:creationId xmlns:a16="http://schemas.microsoft.com/office/drawing/2014/main" id="{234BC5B2-FE48-3162-463E-41FD64B2AD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5962188"/>
                  </p:ext>
                </p:extLst>
              </p:nvPr>
            </p:nvGraphicFramePr>
            <p:xfrm>
              <a:off x="4474894" y="4461077"/>
              <a:ext cx="501733" cy="282225"/>
            </p:xfrm>
            <a:graphic>
              <a:graphicData uri="http://schemas.microsoft.com/office/powerpoint/2016/slidezoom">
                <pslz:sldZm>
                  <pslz:sldZmObj sldId="271" cId="2785515922">
                    <pslz:zmPr id="{1DB5D043-5169-4CE9-9AC3-213702CC9E82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1733" cy="2822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슬라이드 확대/축소 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34BC5B2-FE48-3162-463E-41FD64B2AD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74894" y="4461077"/>
                <a:ext cx="501733" cy="2822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7CDD4B8A-BA9A-D1B7-830A-A8BB84E5D0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181665" y="2395460"/>
            <a:ext cx="2133600" cy="183931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슬라이드 확대/축소 11">
                <a:extLst>
                  <a:ext uri="{FF2B5EF4-FFF2-40B4-BE49-F238E27FC236}">
                    <a16:creationId xmlns:a16="http://schemas.microsoft.com/office/drawing/2014/main" id="{299D18E4-B2B5-3A59-5A79-3CFD595830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9767853"/>
                  </p:ext>
                </p:extLst>
              </p:nvPr>
            </p:nvGraphicFramePr>
            <p:xfrm>
              <a:off x="12071403" y="4045551"/>
              <a:ext cx="417041" cy="234586"/>
            </p:xfrm>
            <a:graphic>
              <a:graphicData uri="http://schemas.microsoft.com/office/powerpoint/2016/slidezoom">
                <pslz:sldZm>
                  <pslz:sldZmObj sldId="273" cId="4210717267">
                    <pslz:zmPr id="{C8736649-ED23-468B-B07B-E2C4AD4D6AB8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7041" cy="2345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슬라이드 확대/축소 1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99D18E4-B2B5-3A59-5A79-3CFD595830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071403" y="4045551"/>
                <a:ext cx="417041" cy="2345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65E4716C-37AE-FD2A-F289-4E1477E35B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5489" y="6266213"/>
            <a:ext cx="2939266" cy="1612828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슬라이드 확대/축소 16">
                <a:extLst>
                  <a:ext uri="{FF2B5EF4-FFF2-40B4-BE49-F238E27FC236}">
                    <a16:creationId xmlns:a16="http://schemas.microsoft.com/office/drawing/2014/main" id="{6397E0A9-EB1C-044B-4A7B-37708803DE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0783027"/>
                  </p:ext>
                </p:extLst>
              </p:nvPr>
            </p:nvGraphicFramePr>
            <p:xfrm>
              <a:off x="4517239" y="7492086"/>
              <a:ext cx="417041" cy="236720"/>
            </p:xfrm>
            <a:graphic>
              <a:graphicData uri="http://schemas.microsoft.com/office/powerpoint/2016/slidezoom">
                <pslz:sldZm>
                  <pslz:sldZmObj sldId="284" cId="222699096">
                    <pslz:zmPr id="{CA978764-883F-4DBA-98BB-1A0F6311B035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7041" cy="2367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슬라이드 확대/축소 16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6397E0A9-EB1C-044B-4A7B-37708803DE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17239" y="7492086"/>
                <a:ext cx="417041" cy="23672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C9FCBEB0-0BA5-0DD1-AB42-FEEAA463A2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24305" y="6407183"/>
            <a:ext cx="2648320" cy="121937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1" name="슬라이드 확대/축소 20">
                <a:extLst>
                  <a:ext uri="{FF2B5EF4-FFF2-40B4-BE49-F238E27FC236}">
                    <a16:creationId xmlns:a16="http://schemas.microsoft.com/office/drawing/2014/main" id="{7E3A407B-54BF-583D-5F14-94A32147B1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6657520"/>
                  </p:ext>
                </p:extLst>
              </p:nvPr>
            </p:nvGraphicFramePr>
            <p:xfrm>
              <a:off x="11913225" y="7690468"/>
              <a:ext cx="670480" cy="377145"/>
            </p:xfrm>
            <a:graphic>
              <a:graphicData uri="http://schemas.microsoft.com/office/powerpoint/2016/slidezoom">
                <pslz:sldZm>
                  <pslz:sldZmObj sldId="285" cId="4159689403">
                    <pslz:zmPr id="{F12DA418-6200-4B90-B20E-FB3AD4EFF272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0480" cy="3771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1" name="슬라이드 확대/축소 20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7E3A407B-54BF-583D-5F14-94A32147B1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913225" y="7690468"/>
                <a:ext cx="670480" cy="37714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FBCE3F6-20B8-DDBE-A1C2-7A3C2E9E1138}"/>
              </a:ext>
            </a:extLst>
          </p:cNvPr>
          <p:cNvSpPr txBox="1"/>
          <p:nvPr/>
        </p:nvSpPr>
        <p:spPr>
          <a:xfrm>
            <a:off x="4306580" y="2300716"/>
            <a:ext cx="8383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37BDF3-74E5-463C-68D5-3DD0606F512A}"/>
              </a:ext>
            </a:extLst>
          </p:cNvPr>
          <p:cNvSpPr txBox="1"/>
          <p:nvPr/>
        </p:nvSpPr>
        <p:spPr>
          <a:xfrm>
            <a:off x="11811000" y="2331545"/>
            <a:ext cx="1928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알림</a:t>
            </a:r>
            <a:endParaRPr kumimoji="0" lang="en-US" altLang="ko-KR" sz="3200" b="0" i="0" u="none" strike="noStrike" kern="1200" cap="none" spc="0" normalizeH="0" baseline="0" dirty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CE6ED4-EE54-7229-0479-A27118F7C7B8}"/>
              </a:ext>
            </a:extLst>
          </p:cNvPr>
          <p:cNvSpPr txBox="1"/>
          <p:nvPr/>
        </p:nvSpPr>
        <p:spPr>
          <a:xfrm>
            <a:off x="4011717" y="6001987"/>
            <a:ext cx="15608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HTTPS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64C863-1134-59A4-9A0B-286C6C2741FC}"/>
              </a:ext>
            </a:extLst>
          </p:cNvPr>
          <p:cNvSpPr txBox="1"/>
          <p:nvPr/>
        </p:nvSpPr>
        <p:spPr>
          <a:xfrm>
            <a:off x="11353800" y="5801986"/>
            <a:ext cx="33267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20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CI / CD</a:t>
            </a:r>
            <a:endParaRPr kumimoji="0" lang="en-US" altLang="ko-KR" sz="3200" b="0" i="0" u="none" strike="noStrike" kern="1200" cap="none" spc="0" normalizeH="0" baseline="0" dirty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</p:spTree>
    <p:extLst>
      <p:ext uri="{BB962C8B-B14F-4D97-AF65-F5344CB8AC3E}">
        <p14:creationId xmlns:p14="http://schemas.microsoft.com/office/powerpoint/2010/main" val="39539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3" name="그룹 1042"/>
          <p:cNvGrpSpPr/>
          <p:nvPr/>
        </p:nvGrpSpPr>
        <p:grpSpPr>
          <a:xfrm>
            <a:off x="0" y="0"/>
            <a:ext cx="24460200" cy="10450947"/>
            <a:chOff x="0" y="0"/>
            <a:chExt cx="24460200" cy="10450947"/>
          </a:xfrm>
        </p:grpSpPr>
        <p:pic>
          <p:nvPicPr>
            <p:cNvPr id="1033" name="그림 103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829800" y="0"/>
              <a:ext cx="14630400" cy="1028700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77264" y="1584177"/>
              <a:ext cx="2176914" cy="43512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309858" y="2906625"/>
              <a:ext cx="543667" cy="6425768"/>
              <a:chOff x="2309859" y="2525625"/>
              <a:chExt cx="543667" cy="642576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2310430" y="2525625"/>
                <a:ext cx="543096" cy="543096"/>
                <a:chOff x="2310430" y="2525625"/>
                <a:chExt cx="543096" cy="543096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310430" y="2525625"/>
                  <a:ext cx="543096" cy="54309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2309859" y="3506071"/>
                <a:ext cx="543096" cy="543096"/>
                <a:chOff x="2309859" y="3506071"/>
                <a:chExt cx="543096" cy="543096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309859" y="3506071"/>
                  <a:ext cx="543096" cy="543096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2309859" y="4486516"/>
                <a:ext cx="543096" cy="543096"/>
                <a:chOff x="2309859" y="4486516"/>
                <a:chExt cx="543096" cy="543096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309859" y="4486516"/>
                  <a:ext cx="543096" cy="543096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2309859" y="5466961"/>
                <a:ext cx="543096" cy="543096"/>
                <a:chOff x="2309859" y="5466961"/>
                <a:chExt cx="543096" cy="543096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309859" y="5466961"/>
                  <a:ext cx="543096" cy="543096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2309859" y="6447407"/>
                <a:ext cx="543096" cy="543096"/>
                <a:chOff x="2309859" y="6447407"/>
                <a:chExt cx="543096" cy="543096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309859" y="6447407"/>
                  <a:ext cx="543096" cy="543096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2309859" y="7427852"/>
                <a:ext cx="543096" cy="543096"/>
                <a:chOff x="2309859" y="7427852"/>
                <a:chExt cx="543096" cy="54309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309859" y="7427852"/>
                  <a:ext cx="543096" cy="54309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2309859" y="8408297"/>
                <a:ext cx="543096" cy="543096"/>
                <a:chOff x="2309859" y="8408297"/>
                <a:chExt cx="543096" cy="54309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309859" y="8408297"/>
                  <a:ext cx="543096" cy="543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2309859" y="3647120"/>
              <a:ext cx="5951657" cy="42552"/>
              <a:chOff x="2309859" y="3266120"/>
              <a:chExt cx="5951657" cy="42552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309859" y="3266120"/>
                <a:ext cx="5951657" cy="4255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309859" y="4627565"/>
              <a:ext cx="5951657" cy="42552"/>
              <a:chOff x="2309859" y="4246565"/>
              <a:chExt cx="5951657" cy="4255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309859" y="4246565"/>
                <a:ext cx="5951657" cy="4255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309859" y="5608010"/>
              <a:ext cx="5951756" cy="51772"/>
              <a:chOff x="2309859" y="5227010"/>
              <a:chExt cx="5951756" cy="5177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2309859" y="5227010"/>
                <a:ext cx="5951756" cy="5177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309859" y="6588456"/>
              <a:ext cx="5951657" cy="42552"/>
              <a:chOff x="2309859" y="6207456"/>
              <a:chExt cx="5951657" cy="4255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309859" y="6207456"/>
                <a:ext cx="5951657" cy="4255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309859" y="7568901"/>
              <a:ext cx="5951657" cy="42552"/>
              <a:chOff x="2309859" y="7187901"/>
              <a:chExt cx="5951657" cy="4255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309859" y="7187901"/>
                <a:ext cx="5951657" cy="4255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309859" y="8549346"/>
              <a:ext cx="5951657" cy="42552"/>
              <a:chOff x="2309859" y="8168346"/>
              <a:chExt cx="5951657" cy="42552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309859" y="8168346"/>
                <a:ext cx="5951657" cy="4255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271876" y="2965872"/>
              <a:ext cx="598995" cy="6287665"/>
              <a:chOff x="2271877" y="2584872"/>
              <a:chExt cx="598995" cy="628766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2271877" y="2584872"/>
                <a:ext cx="574825" cy="480644"/>
              </a:xfrm>
              <a:prstGeom prst="rect">
                <a:avLst/>
              </a:prstGeom>
            </p:spPr>
          </p:pic>
          <p:pic>
            <p:nvPicPr>
              <p:cNvPr id="62" name="Object 61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2271914" y="3562314"/>
                <a:ext cx="592320" cy="480644"/>
              </a:xfrm>
              <a:prstGeom prst="rect">
                <a:avLst/>
              </a:prstGeom>
            </p:spPr>
          </p:pic>
          <p:pic>
            <p:nvPicPr>
              <p:cNvPr id="63" name="Object 62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2271914" y="4542757"/>
                <a:ext cx="595739" cy="480644"/>
              </a:xfrm>
              <a:prstGeom prst="rect">
                <a:avLst/>
              </a:prstGeom>
            </p:spPr>
          </p:pic>
          <p:pic>
            <p:nvPicPr>
              <p:cNvPr id="64" name="Object 63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2271914" y="5523208"/>
                <a:ext cx="598958" cy="480644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2271914" y="6503650"/>
                <a:ext cx="585653" cy="417644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2272411" y="7484093"/>
                <a:ext cx="586692" cy="417644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2272411" y="8454893"/>
                <a:ext cx="573120" cy="417644"/>
              </a:xfrm>
              <a:prstGeom prst="rect">
                <a:avLst/>
              </a:prstGeom>
            </p:spPr>
          </p:pic>
        </p:grpSp>
        <p:sp>
          <p:nvSpPr>
            <p:cNvPr id="1021" name="TextBox 1020"/>
            <p:cNvSpPr txBox="1"/>
            <p:nvPr/>
          </p:nvSpPr>
          <p:spPr>
            <a:xfrm>
              <a:off x="3276600" y="2933700"/>
              <a:ext cx="4267200" cy="4457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>
                  <a:latin typeface="한컴 말랑말랑 Bold"/>
                  <a:ea typeface="한컴 말랑말랑 Bold"/>
                </a:rPr>
                <a:t>프로젝트 개요</a:t>
              </a:r>
            </a:p>
          </p:txBody>
        </p:sp>
        <p:sp>
          <p:nvSpPr>
            <p:cNvPr id="1022" name="TextBox 1021"/>
            <p:cNvSpPr txBox="1"/>
            <p:nvPr/>
          </p:nvSpPr>
          <p:spPr>
            <a:xfrm>
              <a:off x="3276600" y="3924300"/>
              <a:ext cx="4267200" cy="4457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dirty="0">
                  <a:latin typeface="한컴 말랑말랑 Bold"/>
                  <a:ea typeface="한컴 말랑말랑 Bold"/>
                </a:rPr>
                <a:t>서비스 사용 방법</a:t>
              </a:r>
            </a:p>
          </p:txBody>
        </p:sp>
        <p:sp>
          <p:nvSpPr>
            <p:cNvPr id="1023" name="TextBox 1022"/>
            <p:cNvSpPr txBox="1"/>
            <p:nvPr/>
          </p:nvSpPr>
          <p:spPr>
            <a:xfrm>
              <a:off x="3276600" y="4914900"/>
              <a:ext cx="4267200" cy="4457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dirty="0">
                  <a:latin typeface="한컴 말랑말랑 Bold"/>
                  <a:ea typeface="한컴 말랑말랑 Bold"/>
                </a:rPr>
                <a:t>시연 영상</a:t>
              </a:r>
            </a:p>
          </p:txBody>
        </p:sp>
        <p:sp>
          <p:nvSpPr>
            <p:cNvPr id="1024" name="TextBox 1023"/>
            <p:cNvSpPr txBox="1"/>
            <p:nvPr/>
          </p:nvSpPr>
          <p:spPr>
            <a:xfrm>
              <a:off x="3276600" y="7886700"/>
              <a:ext cx="4267200" cy="4533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>
                  <a:latin typeface="한컴 말랑말랑 Bold"/>
                  <a:ea typeface="한컴 말랑말랑 Bold"/>
                </a:rPr>
                <a:t>팀 역할</a:t>
              </a:r>
            </a:p>
          </p:txBody>
        </p:sp>
        <p:sp>
          <p:nvSpPr>
            <p:cNvPr id="1025" name="TextBox 1024"/>
            <p:cNvSpPr txBox="1"/>
            <p:nvPr/>
          </p:nvSpPr>
          <p:spPr>
            <a:xfrm>
              <a:off x="3276600" y="8873490"/>
              <a:ext cx="42672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dirty="0">
                  <a:latin typeface="한컴 말랑말랑 Bold"/>
                  <a:ea typeface="한컴 말랑말랑 Bold"/>
                </a:rPr>
                <a:t>서비스 후기</a:t>
              </a:r>
            </a:p>
          </p:txBody>
        </p:sp>
        <p:grpSp>
          <p:nvGrpSpPr>
            <p:cNvPr id="1036" name="그룹 1001"/>
            <p:cNvGrpSpPr/>
            <p:nvPr/>
          </p:nvGrpSpPr>
          <p:grpSpPr>
            <a:xfrm>
              <a:off x="0" y="1343845"/>
              <a:ext cx="530258" cy="9107102"/>
              <a:chOff x="0" y="1343845"/>
              <a:chExt cx="530258" cy="9107102"/>
            </a:xfrm>
          </p:grpSpPr>
          <p:pic>
            <p:nvPicPr>
              <p:cNvPr id="1037" name="Object 2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0" y="1343845"/>
                <a:ext cx="530258" cy="9107102"/>
              </a:xfrm>
              <a:prstGeom prst="rect">
                <a:avLst/>
              </a:prstGeom>
            </p:spPr>
          </p:pic>
        </p:grpSp>
        <p:sp>
          <p:nvSpPr>
            <p:cNvPr id="1038" name="TextBox 1037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02</a:t>
              </a:r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3276600" y="5905500"/>
              <a:ext cx="4267200" cy="4533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4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시스템 구성 및 기능 </a:t>
              </a:r>
            </a:p>
          </p:txBody>
        </p:sp>
        <p:sp>
          <p:nvSpPr>
            <p:cNvPr id="1042" name="TextBox 1041"/>
            <p:cNvSpPr txBox="1"/>
            <p:nvPr/>
          </p:nvSpPr>
          <p:spPr>
            <a:xfrm>
              <a:off x="3276600" y="6899910"/>
              <a:ext cx="4267200" cy="4533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>
                  <a:latin typeface="한컴 말랑말랑 Bold"/>
                  <a:ea typeface="한컴 말랑말랑 Bold"/>
                </a:rPr>
                <a:t>사용 기술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0" name="그룹 1149"/>
          <p:cNvGrpSpPr/>
          <p:nvPr/>
        </p:nvGrpSpPr>
        <p:grpSpPr>
          <a:xfrm>
            <a:off x="0" y="0"/>
            <a:ext cx="17715443" cy="10450947"/>
            <a:chOff x="0" y="0"/>
            <a:chExt cx="17715443" cy="10450947"/>
          </a:xfrm>
        </p:grpSpPr>
        <p:pic>
          <p:nvPicPr>
            <p:cNvPr id="1035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7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sp>
          <p:nvSpPr>
            <p:cNvPr id="1036" name="TextBox 1035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10</a:t>
              </a:r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1066799" y="937260"/>
              <a:ext cx="47244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기능 </a:t>
              </a:r>
              <a:r>
                <a:rPr kumimoji="0" lang="en-US" altLang="ko-KR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(DB)</a:t>
              </a:r>
            </a:p>
          </p:txBody>
        </p:sp>
        <p:pic>
          <p:nvPicPr>
            <p:cNvPr id="1041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51398" y="1604469"/>
              <a:ext cx="10250803" cy="110031"/>
            </a:xfrm>
            <a:prstGeom prst="rect">
              <a:avLst/>
            </a:prstGeom>
          </p:spPr>
        </p:pic>
        <p:pic>
          <p:nvPicPr>
            <p:cNvPr id="1042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28800" y="1604469"/>
              <a:ext cx="10250803" cy="110031"/>
            </a:xfrm>
            <a:prstGeom prst="rect">
              <a:avLst/>
            </a:prstGeom>
          </p:spPr>
        </p:pic>
        <p:grpSp>
          <p:nvGrpSpPr>
            <p:cNvPr id="1043" name="그룹 1004"/>
            <p:cNvGrpSpPr/>
            <p:nvPr/>
          </p:nvGrpSpPr>
          <p:grpSpPr>
            <a:xfrm>
              <a:off x="5562600" y="3619760"/>
              <a:ext cx="1314716" cy="184009"/>
              <a:chOff x="11329285" y="6136198"/>
              <a:chExt cx="1314716" cy="184009"/>
            </a:xfrm>
          </p:grpSpPr>
          <p:pic>
            <p:nvPicPr>
              <p:cNvPr id="1045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400000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47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49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400000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51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53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400000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55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1229485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57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400000">
                <a:off x="12494958" y="6171164"/>
                <a:ext cx="184009" cy="114078"/>
              </a:xfrm>
              <a:prstGeom prst="rect">
                <a:avLst/>
              </a:prstGeom>
            </p:spPr>
          </p:pic>
        </p:grpSp>
        <p:grpSp>
          <p:nvGrpSpPr>
            <p:cNvPr id="1064" name="그룹 1004"/>
            <p:cNvGrpSpPr/>
            <p:nvPr/>
          </p:nvGrpSpPr>
          <p:grpSpPr>
            <a:xfrm>
              <a:off x="5562600" y="7599821"/>
              <a:ext cx="1314716" cy="184009"/>
              <a:chOff x="11329285" y="6136198"/>
              <a:chExt cx="1314716" cy="184009"/>
            </a:xfrm>
          </p:grpSpPr>
          <p:pic>
            <p:nvPicPr>
              <p:cNvPr id="1066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400000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68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70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400000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72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74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400000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76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1229485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78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400000">
                <a:off x="12494958" y="6171164"/>
                <a:ext cx="184009" cy="114078"/>
              </a:xfrm>
              <a:prstGeom prst="rect">
                <a:avLst/>
              </a:prstGeom>
            </p:spPr>
          </p:pic>
        </p:grpSp>
        <p:pic>
          <p:nvPicPr>
            <p:cNvPr id="1084" name="그림 108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2286000" y="6991350"/>
              <a:ext cx="2286000" cy="1021080"/>
            </a:xfrm>
            <a:prstGeom prst="rect">
              <a:avLst/>
            </a:prstGeom>
          </p:spPr>
        </p:pic>
        <p:grpSp>
          <p:nvGrpSpPr>
            <p:cNvPr id="1085" name="그룹 1004"/>
            <p:cNvGrpSpPr/>
            <p:nvPr/>
          </p:nvGrpSpPr>
          <p:grpSpPr>
            <a:xfrm rot="19887016">
              <a:off x="11429999" y="7144439"/>
              <a:ext cx="1314718" cy="184013"/>
              <a:chOff x="11329285" y="6136195"/>
              <a:chExt cx="1314718" cy="184013"/>
            </a:xfrm>
          </p:grpSpPr>
          <p:pic>
            <p:nvPicPr>
              <p:cNvPr id="1087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400000">
                <a:off x="11294320" y="617116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89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1149442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1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400000">
                <a:off x="11694532" y="6171161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3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11894642" y="617116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5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400000">
                <a:off x="1209474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7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12294852" y="6171161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9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400000">
                <a:off x="12494960" y="6171163"/>
                <a:ext cx="184009" cy="114078"/>
              </a:xfrm>
              <a:prstGeom prst="rect">
                <a:avLst/>
              </a:prstGeom>
            </p:spPr>
          </p:pic>
        </p:grpSp>
        <p:grpSp>
          <p:nvGrpSpPr>
            <p:cNvPr id="1100" name="그룹 1004"/>
            <p:cNvGrpSpPr/>
            <p:nvPr/>
          </p:nvGrpSpPr>
          <p:grpSpPr>
            <a:xfrm rot="1591453">
              <a:off x="11438787" y="4066272"/>
              <a:ext cx="1314714" cy="184012"/>
              <a:chOff x="11329287" y="6136197"/>
              <a:chExt cx="1314714" cy="184012"/>
            </a:xfrm>
          </p:grpSpPr>
          <p:pic>
            <p:nvPicPr>
              <p:cNvPr id="1102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400000">
                <a:off x="1129432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4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11494428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6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400000">
                <a:off x="1169453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8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11894642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0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400000">
                <a:off x="12094748" y="6171166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2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1229485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4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400000">
                <a:off x="12494958" y="6171163"/>
                <a:ext cx="184009" cy="114078"/>
              </a:xfrm>
              <a:prstGeom prst="rect">
                <a:avLst/>
              </a:prstGeom>
            </p:spPr>
          </p:pic>
        </p:grpSp>
        <p:pic>
          <p:nvPicPr>
            <p:cNvPr id="1115" name="그림 111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2743200" y="2933700"/>
              <a:ext cx="1312019" cy="1371859"/>
            </a:xfrm>
            <a:prstGeom prst="rect">
              <a:avLst/>
            </a:prstGeom>
          </p:spPr>
        </p:pic>
        <p:grpSp>
          <p:nvGrpSpPr>
            <p:cNvPr id="1116" name="그룹 1004"/>
            <p:cNvGrpSpPr/>
            <p:nvPr/>
          </p:nvGrpSpPr>
          <p:grpSpPr>
            <a:xfrm rot="10775150">
              <a:off x="5543284" y="7174228"/>
              <a:ext cx="1314716" cy="184016"/>
              <a:chOff x="11329285" y="6136191"/>
              <a:chExt cx="1314716" cy="184016"/>
            </a:xfrm>
          </p:grpSpPr>
          <p:pic>
            <p:nvPicPr>
              <p:cNvPr id="1118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399999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0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399999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2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399999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4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399999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6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399999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8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399999">
                <a:off x="12294852" y="6171157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30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399999">
                <a:off x="12494958" y="6171157"/>
                <a:ext cx="184009" cy="114078"/>
              </a:xfrm>
              <a:prstGeom prst="rect">
                <a:avLst/>
              </a:prstGeom>
            </p:spPr>
          </p:pic>
        </p:grpSp>
        <p:sp>
          <p:nvSpPr>
            <p:cNvPr id="1131" name="TextBox 1130"/>
            <p:cNvSpPr txBox="1"/>
            <p:nvPr/>
          </p:nvSpPr>
          <p:spPr>
            <a:xfrm>
              <a:off x="2209800" y="4457960"/>
              <a:ext cx="2514600" cy="874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600">
                  <a:latin typeface="한컴 말랑말랑 Bold"/>
                  <a:ea typeface="한컴 말랑말랑 Bold"/>
                </a:rPr>
                <a:t>웹 드라이버 활용한 크롤링</a:t>
              </a:r>
            </a:p>
          </p:txBody>
        </p:sp>
        <p:sp>
          <p:nvSpPr>
            <p:cNvPr id="1132" name="TextBox 1131"/>
            <p:cNvSpPr txBox="1"/>
            <p:nvPr/>
          </p:nvSpPr>
          <p:spPr>
            <a:xfrm>
              <a:off x="2209800" y="8157210"/>
              <a:ext cx="25146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600">
                  <a:latin typeface="한컴 말랑말랑 Bold"/>
                  <a:ea typeface="한컴 말랑말랑 Bold"/>
                </a:rPr>
                <a:t>날씨 데이터 제공</a:t>
              </a:r>
            </a:p>
          </p:txBody>
        </p:sp>
        <p:pic>
          <p:nvPicPr>
            <p:cNvPr id="1139" name="그림 1138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7620000" y="3086360"/>
              <a:ext cx="3231556" cy="1306508"/>
            </a:xfrm>
            <a:prstGeom prst="rect">
              <a:avLst/>
            </a:prstGeom>
          </p:spPr>
        </p:pic>
        <p:sp>
          <p:nvSpPr>
            <p:cNvPr id="1140" name="TextBox 1139"/>
            <p:cNvSpPr txBox="1"/>
            <p:nvPr/>
          </p:nvSpPr>
          <p:spPr>
            <a:xfrm>
              <a:off x="8001000" y="4457960"/>
              <a:ext cx="25146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데이터 가공</a:t>
              </a:r>
            </a:p>
          </p:txBody>
        </p:sp>
        <p:pic>
          <p:nvPicPr>
            <p:cNvPr id="1141" name="그림 1140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3639800" y="4597471"/>
              <a:ext cx="1686139" cy="1612828"/>
            </a:xfrm>
            <a:prstGeom prst="rect">
              <a:avLst/>
            </a:prstGeom>
          </p:spPr>
        </p:pic>
        <p:sp>
          <p:nvSpPr>
            <p:cNvPr id="1146" name="TextBox 1145"/>
            <p:cNvSpPr txBox="1"/>
            <p:nvPr/>
          </p:nvSpPr>
          <p:spPr>
            <a:xfrm>
              <a:off x="13106400" y="6362700"/>
              <a:ext cx="25146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구장 </a:t>
              </a: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DB</a:t>
              </a:r>
              <a:r>
                <a:rPr kumimoji="0" lang="ko-KR" altLang="en-US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 구성</a:t>
              </a:r>
            </a:p>
          </p:txBody>
        </p:sp>
        <p:pic>
          <p:nvPicPr>
            <p:cNvPr id="1147" name="그림 114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8610600" y="6640830"/>
              <a:ext cx="1295400" cy="1371600"/>
            </a:xfrm>
            <a:prstGeom prst="rect">
              <a:avLst/>
            </a:prstGeom>
          </p:spPr>
        </p:pic>
        <p:sp>
          <p:nvSpPr>
            <p:cNvPr id="1148" name="TextBox 1147"/>
            <p:cNvSpPr txBox="1"/>
            <p:nvPr/>
          </p:nvSpPr>
          <p:spPr>
            <a:xfrm>
              <a:off x="8001000" y="8164829"/>
              <a:ext cx="2514600" cy="483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주기적 갱신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551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그룹 1311"/>
          <p:cNvGrpSpPr/>
          <p:nvPr/>
        </p:nvGrpSpPr>
        <p:grpSpPr>
          <a:xfrm>
            <a:off x="0" y="0"/>
            <a:ext cx="17715443" cy="10450947"/>
            <a:chOff x="0" y="0"/>
            <a:chExt cx="17715443" cy="10450947"/>
          </a:xfrm>
        </p:grpSpPr>
        <p:pic>
          <p:nvPicPr>
            <p:cNvPr id="1035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7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sp>
          <p:nvSpPr>
            <p:cNvPr id="1036" name="TextBox 1035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11</a:t>
              </a:r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1066799" y="937260"/>
              <a:ext cx="57150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기능</a:t>
              </a:r>
              <a:r>
                <a:rPr kumimoji="0" lang="en-US" altLang="ko-KR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 (</a:t>
              </a:r>
              <a:r>
                <a:rPr kumimoji="0" lang="ko-KR" altLang="en-US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알림</a:t>
              </a:r>
              <a:r>
                <a:rPr kumimoji="0" lang="en-US" altLang="ko-KR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)</a:t>
              </a:r>
            </a:p>
          </p:txBody>
        </p:sp>
        <p:pic>
          <p:nvPicPr>
            <p:cNvPr id="1041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51398" y="1604469"/>
              <a:ext cx="10250803" cy="110031"/>
            </a:xfrm>
            <a:prstGeom prst="rect">
              <a:avLst/>
            </a:prstGeom>
          </p:spPr>
        </p:pic>
        <p:pic>
          <p:nvPicPr>
            <p:cNvPr id="1042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28800" y="1604469"/>
              <a:ext cx="10250803" cy="110031"/>
            </a:xfrm>
            <a:prstGeom prst="rect">
              <a:avLst/>
            </a:prstGeom>
          </p:spPr>
        </p:pic>
        <p:grpSp>
          <p:nvGrpSpPr>
            <p:cNvPr id="1085" name="그룹 1004"/>
            <p:cNvGrpSpPr/>
            <p:nvPr/>
          </p:nvGrpSpPr>
          <p:grpSpPr>
            <a:xfrm rot="9087015">
              <a:off x="11429999" y="7018706"/>
              <a:ext cx="1314718" cy="184013"/>
              <a:chOff x="11329285" y="6136195"/>
              <a:chExt cx="1314718" cy="184013"/>
            </a:xfrm>
          </p:grpSpPr>
          <p:pic>
            <p:nvPicPr>
              <p:cNvPr id="1087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400000">
                <a:off x="11294320" y="617116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89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1149442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1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400000">
                <a:off x="11694532" y="6171161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3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11894642" y="617116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5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400000">
                <a:off x="1209474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7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12294852" y="6171161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9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400000">
                <a:off x="12494960" y="6171163"/>
                <a:ext cx="184009" cy="114078"/>
              </a:xfrm>
              <a:prstGeom prst="rect">
                <a:avLst/>
              </a:prstGeom>
            </p:spPr>
          </p:pic>
        </p:grpSp>
        <p:grpSp>
          <p:nvGrpSpPr>
            <p:cNvPr id="1100" name="그룹 1004"/>
            <p:cNvGrpSpPr/>
            <p:nvPr/>
          </p:nvGrpSpPr>
          <p:grpSpPr>
            <a:xfrm rot="12391454">
              <a:off x="11438787" y="4055773"/>
              <a:ext cx="1314714" cy="184012"/>
              <a:chOff x="11329287" y="6136197"/>
              <a:chExt cx="1314714" cy="184012"/>
            </a:xfrm>
          </p:grpSpPr>
          <p:pic>
            <p:nvPicPr>
              <p:cNvPr id="1102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400000">
                <a:off x="1129432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4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11494428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6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400000">
                <a:off x="1169453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8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11894642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0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400000">
                <a:off x="12094748" y="6171166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2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1229485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4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400000">
                <a:off x="12494958" y="6171163"/>
                <a:ext cx="184009" cy="114078"/>
              </a:xfrm>
              <a:prstGeom prst="rect">
                <a:avLst/>
              </a:prstGeom>
            </p:spPr>
          </p:pic>
        </p:grpSp>
        <p:grpSp>
          <p:nvGrpSpPr>
            <p:cNvPr id="1116" name="그룹 1004"/>
            <p:cNvGrpSpPr/>
            <p:nvPr/>
          </p:nvGrpSpPr>
          <p:grpSpPr>
            <a:xfrm rot="10775150">
              <a:off x="5543284" y="7316932"/>
              <a:ext cx="1314716" cy="184016"/>
              <a:chOff x="11329285" y="6136191"/>
              <a:chExt cx="1314716" cy="184016"/>
            </a:xfrm>
          </p:grpSpPr>
          <p:pic>
            <p:nvPicPr>
              <p:cNvPr id="1118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399999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0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399999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2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399999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4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399999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6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399999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8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399999">
                <a:off x="12294852" y="6171157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30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399999">
                <a:off x="12494958" y="6171157"/>
                <a:ext cx="184009" cy="114078"/>
              </a:xfrm>
              <a:prstGeom prst="rect">
                <a:avLst/>
              </a:prstGeom>
            </p:spPr>
          </p:pic>
        </p:grpSp>
        <p:sp>
          <p:nvSpPr>
            <p:cNvPr id="1131" name="TextBox 1130"/>
            <p:cNvSpPr txBox="1"/>
            <p:nvPr/>
          </p:nvSpPr>
          <p:spPr>
            <a:xfrm>
              <a:off x="2489428" y="8322584"/>
              <a:ext cx="25146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 dirty="0">
                  <a:latin typeface="한컴 말랑말랑 Bold"/>
                  <a:ea typeface="한컴 말랑말랑 Bold"/>
                </a:rPr>
                <a:t>MOBILE</a:t>
              </a:r>
            </a:p>
          </p:txBody>
        </p:sp>
        <p:sp>
          <p:nvSpPr>
            <p:cNvPr id="1132" name="TextBox 1131"/>
            <p:cNvSpPr txBox="1"/>
            <p:nvPr/>
          </p:nvSpPr>
          <p:spPr>
            <a:xfrm>
              <a:off x="2514600" y="4509328"/>
              <a:ext cx="25146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WEB</a:t>
              </a:r>
            </a:p>
          </p:txBody>
        </p:sp>
        <p:sp>
          <p:nvSpPr>
            <p:cNvPr id="1140" name="TextBox 1139"/>
            <p:cNvSpPr txBox="1"/>
            <p:nvPr/>
          </p:nvSpPr>
          <p:spPr>
            <a:xfrm>
              <a:off x="7772400" y="8317230"/>
              <a:ext cx="25146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FCM</a:t>
              </a:r>
            </a:p>
          </p:txBody>
        </p:sp>
        <p:sp>
          <p:nvSpPr>
            <p:cNvPr id="1146" name="TextBox 1145"/>
            <p:cNvSpPr txBox="1"/>
            <p:nvPr/>
          </p:nvSpPr>
          <p:spPr>
            <a:xfrm>
              <a:off x="13030200" y="6336030"/>
              <a:ext cx="25146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알림 작성</a:t>
              </a:r>
            </a:p>
          </p:txBody>
        </p:sp>
        <p:pic>
          <p:nvPicPr>
            <p:cNvPr id="1272" name="그림 1271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3124200" y="6286500"/>
              <a:ext cx="1295580" cy="1962424"/>
            </a:xfrm>
            <a:prstGeom prst="rect">
              <a:avLst/>
            </a:prstGeom>
          </p:spPr>
        </p:pic>
        <p:grpSp>
          <p:nvGrpSpPr>
            <p:cNvPr id="1289" name="그룹 1004"/>
            <p:cNvGrpSpPr/>
            <p:nvPr/>
          </p:nvGrpSpPr>
          <p:grpSpPr>
            <a:xfrm rot="10775150">
              <a:off x="5543284" y="3583132"/>
              <a:ext cx="1314716" cy="184016"/>
              <a:chOff x="11329285" y="6136191"/>
              <a:chExt cx="1314716" cy="184016"/>
            </a:xfrm>
          </p:grpSpPr>
          <p:pic>
            <p:nvPicPr>
              <p:cNvPr id="1290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399999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1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399999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2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399999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3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399999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4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399999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5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399999">
                <a:off x="12294852" y="6171157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6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399999">
                <a:off x="12494958" y="6171157"/>
                <a:ext cx="184009" cy="114078"/>
              </a:xfrm>
              <a:prstGeom prst="rect">
                <a:avLst/>
              </a:prstGeom>
            </p:spPr>
          </p:pic>
        </p:grpSp>
        <p:pic>
          <p:nvPicPr>
            <p:cNvPr id="1302" name="그림 130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2971800" y="3009900"/>
              <a:ext cx="1638528" cy="1381317"/>
            </a:xfrm>
            <a:prstGeom prst="rect">
              <a:avLst/>
            </a:prstGeom>
          </p:spPr>
        </p:pic>
        <p:pic>
          <p:nvPicPr>
            <p:cNvPr id="1303" name="그림 130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8293849" y="6235514"/>
              <a:ext cx="1700301" cy="1955985"/>
            </a:xfrm>
            <a:prstGeom prst="rect">
              <a:avLst/>
            </a:prstGeom>
          </p:spPr>
        </p:pic>
        <p:sp>
          <p:nvSpPr>
            <p:cNvPr id="1308" name="TextBox 1307"/>
            <p:cNvSpPr txBox="1"/>
            <p:nvPr/>
          </p:nvSpPr>
          <p:spPr>
            <a:xfrm>
              <a:off x="7772400" y="4427859"/>
              <a:ext cx="25146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STOMP</a:t>
              </a:r>
            </a:p>
          </p:txBody>
        </p:sp>
        <p:pic>
          <p:nvPicPr>
            <p:cNvPr id="1309" name="그림 1308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3639800" y="4762499"/>
              <a:ext cx="1295400" cy="1371600"/>
            </a:xfrm>
            <a:prstGeom prst="rect">
              <a:avLst/>
            </a:prstGeom>
          </p:spPr>
        </p:pic>
        <p:pic>
          <p:nvPicPr>
            <p:cNvPr id="1310" name="그림 1309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8229600" y="3009900"/>
              <a:ext cx="1523999" cy="1223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71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3" name="그룹 1362"/>
          <p:cNvGrpSpPr/>
          <p:nvPr/>
        </p:nvGrpSpPr>
        <p:grpSpPr>
          <a:xfrm>
            <a:off x="0" y="0"/>
            <a:ext cx="17715442" cy="10450947"/>
            <a:chOff x="0" y="0"/>
            <a:chExt cx="17715442" cy="10450947"/>
          </a:xfrm>
        </p:grpSpPr>
        <p:pic>
          <p:nvPicPr>
            <p:cNvPr id="1035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6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sp>
          <p:nvSpPr>
            <p:cNvPr id="1036" name="TextBox 1035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12</a:t>
              </a:r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1066799" y="937260"/>
              <a:ext cx="53340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기능 </a:t>
              </a:r>
              <a:r>
                <a:rPr kumimoji="0" lang="en-US" altLang="ko-KR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(HTTPS)</a:t>
              </a:r>
            </a:p>
          </p:txBody>
        </p:sp>
        <p:pic>
          <p:nvPicPr>
            <p:cNvPr id="1041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51398" y="1604469"/>
              <a:ext cx="10250803" cy="110031"/>
            </a:xfrm>
            <a:prstGeom prst="rect">
              <a:avLst/>
            </a:prstGeom>
          </p:spPr>
        </p:pic>
        <p:pic>
          <p:nvPicPr>
            <p:cNvPr id="1042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28800" y="1604469"/>
              <a:ext cx="10250803" cy="110031"/>
            </a:xfrm>
            <a:prstGeom prst="rect">
              <a:avLst/>
            </a:prstGeom>
          </p:spPr>
        </p:pic>
        <p:grpSp>
          <p:nvGrpSpPr>
            <p:cNvPr id="1116" name="그룹 1004"/>
            <p:cNvGrpSpPr/>
            <p:nvPr/>
          </p:nvGrpSpPr>
          <p:grpSpPr>
            <a:xfrm rot="10775150">
              <a:off x="5924285" y="7629349"/>
              <a:ext cx="1314716" cy="184016"/>
              <a:chOff x="11329285" y="6136191"/>
              <a:chExt cx="1314716" cy="184016"/>
            </a:xfrm>
          </p:grpSpPr>
          <p:pic>
            <p:nvPicPr>
              <p:cNvPr id="1118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399999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0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399999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2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399999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4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399999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6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399999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8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399999">
                <a:off x="12294852" y="6171157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30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399999">
                <a:off x="12494958" y="6171157"/>
                <a:ext cx="184009" cy="114078"/>
              </a:xfrm>
              <a:prstGeom prst="rect">
                <a:avLst/>
              </a:prstGeom>
            </p:spPr>
          </p:pic>
        </p:grpSp>
        <p:sp>
          <p:nvSpPr>
            <p:cNvPr id="1132" name="TextBox 1131"/>
            <p:cNvSpPr txBox="1"/>
            <p:nvPr/>
          </p:nvSpPr>
          <p:spPr>
            <a:xfrm>
              <a:off x="762000" y="8547734"/>
              <a:ext cx="5791200" cy="4895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https</a:t>
              </a:r>
            </a:p>
          </p:txBody>
        </p:sp>
        <p:sp>
          <p:nvSpPr>
            <p:cNvPr id="1146" name="TextBox 1145"/>
            <p:cNvSpPr txBox="1"/>
            <p:nvPr/>
          </p:nvSpPr>
          <p:spPr>
            <a:xfrm>
              <a:off x="8153400" y="4000500"/>
              <a:ext cx="25146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Route 53</a:t>
              </a:r>
            </a:p>
          </p:txBody>
        </p:sp>
        <p:grpSp>
          <p:nvGrpSpPr>
            <p:cNvPr id="1289" name="그룹 1004"/>
            <p:cNvGrpSpPr/>
            <p:nvPr/>
          </p:nvGrpSpPr>
          <p:grpSpPr>
            <a:xfrm rot="21575148">
              <a:off x="5924285" y="3354533"/>
              <a:ext cx="1314716" cy="184016"/>
              <a:chOff x="11329285" y="6136191"/>
              <a:chExt cx="1314716" cy="184016"/>
            </a:xfrm>
          </p:grpSpPr>
          <p:pic>
            <p:nvPicPr>
              <p:cNvPr id="1290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399999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1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399999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2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399999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3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399999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4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399999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5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399999">
                <a:off x="12294852" y="6171157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6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399999">
                <a:off x="12494958" y="6171157"/>
                <a:ext cx="184009" cy="114078"/>
              </a:xfrm>
              <a:prstGeom prst="rect">
                <a:avLst/>
              </a:prstGeom>
            </p:spPr>
          </p:pic>
        </p:grpSp>
        <p:pic>
          <p:nvPicPr>
            <p:cNvPr id="1302" name="그림 1301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2819400" y="7132320"/>
              <a:ext cx="1638528" cy="1381317"/>
            </a:xfrm>
            <a:prstGeom prst="rect">
              <a:avLst/>
            </a:prstGeom>
          </p:spPr>
        </p:pic>
        <p:pic>
          <p:nvPicPr>
            <p:cNvPr id="1315" name="그림 131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8648700" y="2400300"/>
              <a:ext cx="1524000" cy="1727955"/>
            </a:xfrm>
            <a:prstGeom prst="rect">
              <a:avLst/>
            </a:prstGeom>
          </p:spPr>
        </p:pic>
        <p:pic>
          <p:nvPicPr>
            <p:cNvPr id="1316" name="그림 1315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8382000" y="6522720"/>
              <a:ext cx="2156010" cy="2156010"/>
            </a:xfrm>
            <a:prstGeom prst="rect">
              <a:avLst/>
            </a:prstGeom>
          </p:spPr>
        </p:pic>
        <p:sp>
          <p:nvSpPr>
            <p:cNvPr id="1325" name="TextBox 1324"/>
            <p:cNvSpPr txBox="1"/>
            <p:nvPr/>
          </p:nvSpPr>
          <p:spPr>
            <a:xfrm>
              <a:off x="13868400" y="6134100"/>
              <a:ext cx="13716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SSL</a:t>
              </a:r>
              <a:r>
                <a:rPr kumimoji="0" lang="ko-KR" altLang="en-US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 인증</a:t>
              </a:r>
            </a:p>
          </p:txBody>
        </p:sp>
        <p:pic>
          <p:nvPicPr>
            <p:cNvPr id="1327" name="그림 132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2743200" y="2724856"/>
              <a:ext cx="1905000" cy="1580444"/>
            </a:xfrm>
            <a:prstGeom prst="rect">
              <a:avLst/>
            </a:prstGeom>
          </p:spPr>
        </p:pic>
        <p:pic>
          <p:nvPicPr>
            <p:cNvPr id="1344" name="그림 1343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4020800" y="4991100"/>
              <a:ext cx="1066799" cy="1066799"/>
            </a:xfrm>
            <a:prstGeom prst="rect">
              <a:avLst/>
            </a:prstGeom>
          </p:spPr>
        </p:pic>
        <p:sp>
          <p:nvSpPr>
            <p:cNvPr id="1345" name="TextBox 1344"/>
            <p:cNvSpPr txBox="1"/>
            <p:nvPr/>
          </p:nvSpPr>
          <p:spPr>
            <a:xfrm>
              <a:off x="8458200" y="8304391"/>
              <a:ext cx="1998592" cy="87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Load Balancer</a:t>
              </a:r>
            </a:p>
          </p:txBody>
        </p:sp>
        <p:grpSp>
          <p:nvGrpSpPr>
            <p:cNvPr id="1347" name="그룹 1004"/>
            <p:cNvGrpSpPr/>
            <p:nvPr/>
          </p:nvGrpSpPr>
          <p:grpSpPr>
            <a:xfrm rot="9087015">
              <a:off x="11698838" y="7094903"/>
              <a:ext cx="1314718" cy="184013"/>
              <a:chOff x="11329285" y="6136195"/>
              <a:chExt cx="1314718" cy="184013"/>
            </a:xfrm>
          </p:grpSpPr>
          <p:pic>
            <p:nvPicPr>
              <p:cNvPr id="1348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400000">
                <a:off x="11294320" y="617116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49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1149442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50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400000">
                <a:off x="11694532" y="6171161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51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11894642" y="617116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52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400000">
                <a:off x="1209474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53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12294852" y="6171161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54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400000">
                <a:off x="12494960" y="6171163"/>
                <a:ext cx="184009" cy="114078"/>
              </a:xfrm>
              <a:prstGeom prst="rect">
                <a:avLst/>
              </a:prstGeom>
            </p:spPr>
          </p:pic>
        </p:grpSp>
        <p:grpSp>
          <p:nvGrpSpPr>
            <p:cNvPr id="1355" name="그룹 1004"/>
            <p:cNvGrpSpPr/>
            <p:nvPr/>
          </p:nvGrpSpPr>
          <p:grpSpPr>
            <a:xfrm rot="1591453">
              <a:off x="11707626" y="4294612"/>
              <a:ext cx="1314714" cy="184012"/>
              <a:chOff x="11329287" y="6136197"/>
              <a:chExt cx="1314714" cy="184012"/>
            </a:xfrm>
          </p:grpSpPr>
          <p:pic>
            <p:nvPicPr>
              <p:cNvPr id="1356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400000">
                <a:off x="1129432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57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11494428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58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400000">
                <a:off x="1169453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59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11894642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60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400000">
                <a:off x="12094748" y="6171166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61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1229485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62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400000">
                <a:off x="12494958" y="6171163"/>
                <a:ext cx="184009" cy="1140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269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4" name="그룹 1343"/>
          <p:cNvGrpSpPr/>
          <p:nvPr/>
        </p:nvGrpSpPr>
        <p:grpSpPr>
          <a:xfrm>
            <a:off x="0" y="0"/>
            <a:ext cx="17715442" cy="10450947"/>
            <a:chOff x="0" y="0"/>
            <a:chExt cx="17715442" cy="10450947"/>
          </a:xfrm>
        </p:grpSpPr>
        <p:grpSp>
          <p:nvGrpSpPr>
            <p:cNvPr id="1337" name="그룹 1336"/>
            <p:cNvGrpSpPr/>
            <p:nvPr/>
          </p:nvGrpSpPr>
          <p:grpSpPr>
            <a:xfrm>
              <a:off x="0" y="0"/>
              <a:ext cx="17715442" cy="10450947"/>
              <a:chOff x="0" y="0"/>
              <a:chExt cx="17715442" cy="10450947"/>
            </a:xfrm>
          </p:grpSpPr>
          <p:pic>
            <p:nvPicPr>
              <p:cNvPr id="1035" name="Object 2"/>
              <p:cNvPicPr>
                <a:picLocks noChangeAspect="1"/>
              </p:cNvPicPr>
              <p:nvPr/>
            </p:nvPicPr>
            <p:blipFill rotWithShape="1">
              <a:blip r:embed="rId3">
                <a:alphaModFix amt="45000"/>
                <a:lum/>
              </a:blip>
              <a:stretch>
                <a:fillRect/>
              </a:stretch>
            </p:blipFill>
            <p:spPr>
              <a:xfrm>
                <a:off x="572556" y="533400"/>
                <a:ext cx="17142886" cy="9220200"/>
              </a:xfrm>
              <a:prstGeom prst="rect">
                <a:avLst/>
              </a:prstGeom>
              <a:solidFill>
                <a:srgbClr val="F8F2E8">
                  <a:alpha val="40000"/>
                </a:srgbClr>
              </a:solidFill>
              <a:ln>
                <a:noFill/>
              </a:ln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0" y="1343845"/>
                <a:ext cx="530258" cy="9107102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0" y="0"/>
                <a:ext cx="530258" cy="1343845"/>
              </a:xfrm>
              <a:prstGeom prst="rect">
                <a:avLst/>
              </a:prstGeom>
            </p:spPr>
          </p:pic>
          <p:sp>
            <p:nvSpPr>
              <p:cNvPr id="1036" name="TextBox 1035"/>
              <p:cNvSpPr txBox="1"/>
              <p:nvPr/>
            </p:nvSpPr>
            <p:spPr>
              <a:xfrm>
                <a:off x="76200" y="495300"/>
                <a:ext cx="914400" cy="331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한컴 말랑말랑 Bold"/>
                    <a:ea typeface="한컴 말랑말랑 Bold"/>
                  </a:rPr>
                  <a:t>13</a:t>
                </a:r>
              </a:p>
            </p:txBody>
          </p:sp>
          <p:sp>
            <p:nvSpPr>
              <p:cNvPr id="1040" name="TextBox 1039"/>
              <p:cNvSpPr txBox="1"/>
              <p:nvPr/>
            </p:nvSpPr>
            <p:spPr>
              <a:xfrm>
                <a:off x="1066799" y="937260"/>
                <a:ext cx="533400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3200" b="0" i="0" u="none" strike="noStrike" kern="1200" cap="none" spc="0" normalizeH="0" baseline="0" dirty="0">
                    <a:solidFill>
                      <a:srgbClr val="000000"/>
                    </a:solidFill>
                    <a:latin typeface="한컴 말랑말랑 Bold"/>
                    <a:ea typeface="한컴 말랑말랑 Bold"/>
                  </a:rPr>
                  <a:t>기능 </a:t>
                </a:r>
                <a:r>
                  <a:rPr kumimoji="0" lang="en-US" altLang="ko-KR" sz="3200" b="0" i="0" u="none" strike="noStrike" kern="1200" cap="none" spc="0" normalizeH="0" baseline="0" dirty="0">
                    <a:solidFill>
                      <a:srgbClr val="000000"/>
                    </a:solidFill>
                    <a:latin typeface="한컴 말랑말랑 Bold"/>
                    <a:ea typeface="한컴 말랑말랑 Bold"/>
                  </a:rPr>
                  <a:t>(CI/CD)</a:t>
                </a:r>
              </a:p>
            </p:txBody>
          </p:sp>
          <p:pic>
            <p:nvPicPr>
              <p:cNvPr id="1041" name="Object 15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7351398" y="1604469"/>
                <a:ext cx="10250803" cy="110031"/>
              </a:xfrm>
              <a:prstGeom prst="rect">
                <a:avLst/>
              </a:prstGeom>
            </p:spPr>
          </p:pic>
          <p:pic>
            <p:nvPicPr>
              <p:cNvPr id="1042" name="Object 15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828800" y="1604469"/>
                <a:ext cx="10250803" cy="110031"/>
              </a:xfrm>
              <a:prstGeom prst="rect">
                <a:avLst/>
              </a:prstGeom>
            </p:spPr>
          </p:pic>
          <p:grpSp>
            <p:nvGrpSpPr>
              <p:cNvPr id="1085" name="그룹 1004"/>
              <p:cNvGrpSpPr/>
              <p:nvPr/>
            </p:nvGrpSpPr>
            <p:grpSpPr>
              <a:xfrm rot="9087015">
                <a:off x="11810999" y="7094903"/>
                <a:ext cx="1314718" cy="184013"/>
                <a:chOff x="11329285" y="6136195"/>
                <a:chExt cx="1314718" cy="184013"/>
              </a:xfrm>
            </p:grpSpPr>
            <p:pic>
              <p:nvPicPr>
                <p:cNvPr id="1087" name="Object 17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 rot="5400000">
                  <a:off x="11294320" y="6171165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089" name="Object 20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 rot="5400000">
                  <a:off x="11494424" y="6171163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091" name="Object 23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 rot="5400000">
                  <a:off x="11694532" y="6171161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093" name="Object 26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 rot="5400000">
                  <a:off x="11894642" y="6171165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095" name="Object 29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 rot="5400000">
                  <a:off x="12094744" y="6171163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097" name="Object 32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 rot="5400000">
                  <a:off x="12294852" y="6171161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099" name="Object 35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 rot="5400000">
                  <a:off x="12494960" y="6171163"/>
                  <a:ext cx="184009" cy="114078"/>
                </a:xfrm>
                <a:prstGeom prst="rect">
                  <a:avLst/>
                </a:prstGeom>
              </p:spPr>
            </p:pic>
          </p:grpSp>
          <p:grpSp>
            <p:nvGrpSpPr>
              <p:cNvPr id="1100" name="그룹 1004"/>
              <p:cNvGrpSpPr/>
              <p:nvPr/>
            </p:nvGrpSpPr>
            <p:grpSpPr>
              <a:xfrm rot="1591453">
                <a:off x="11819787" y="4294612"/>
                <a:ext cx="1314714" cy="184012"/>
                <a:chOff x="11329287" y="6136197"/>
                <a:chExt cx="1314714" cy="184012"/>
              </a:xfrm>
            </p:grpSpPr>
            <p:pic>
              <p:nvPicPr>
                <p:cNvPr id="1102" name="Object 17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 rot="5400000">
                  <a:off x="11294322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04" name="Object 20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 rot="5400000">
                  <a:off x="11494428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06" name="Object 23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 rot="5400000">
                  <a:off x="11694536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08" name="Object 26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 rot="5400000">
                  <a:off x="11894642" y="6171163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10" name="Object 29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 rot="5400000">
                  <a:off x="12094748" y="6171166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12" name="Object 32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 rot="5400000">
                  <a:off x="12294854" y="6171163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14" name="Object 35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 rot="5400000">
                  <a:off x="12494958" y="6171163"/>
                  <a:ext cx="184009" cy="114078"/>
                </a:xfrm>
                <a:prstGeom prst="rect">
                  <a:avLst/>
                </a:prstGeom>
              </p:spPr>
            </p:pic>
          </p:grpSp>
          <p:grpSp>
            <p:nvGrpSpPr>
              <p:cNvPr id="1116" name="그룹 1004"/>
              <p:cNvGrpSpPr/>
              <p:nvPr/>
            </p:nvGrpSpPr>
            <p:grpSpPr>
              <a:xfrm rot="10775150">
                <a:off x="5182248" y="7393129"/>
                <a:ext cx="1314716" cy="184016"/>
                <a:chOff x="11329285" y="6136191"/>
                <a:chExt cx="1314716" cy="184016"/>
              </a:xfrm>
            </p:grpSpPr>
            <p:pic>
              <p:nvPicPr>
                <p:cNvPr id="1118" name="Object 17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 rot="5399999">
                  <a:off x="11294320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20" name="Object 20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 rot="5399999">
                  <a:off x="11494426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22" name="Object 23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 rot="5399999">
                  <a:off x="11694532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24" name="Object 26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 rot="5399999">
                  <a:off x="11894640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26" name="Object 29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 rot="5399999">
                  <a:off x="12094746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28" name="Object 32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 rot="5399999">
                  <a:off x="12294852" y="6171157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30" name="Object 35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 rot="5399999">
                  <a:off x="12494958" y="6171157"/>
                  <a:ext cx="184009" cy="114078"/>
                </a:xfrm>
                <a:prstGeom prst="rect">
                  <a:avLst/>
                </a:prstGeom>
              </p:spPr>
            </p:pic>
          </p:grpSp>
          <p:grpSp>
            <p:nvGrpSpPr>
              <p:cNvPr id="1289" name="그룹 1004"/>
              <p:cNvGrpSpPr/>
              <p:nvPr/>
            </p:nvGrpSpPr>
            <p:grpSpPr>
              <a:xfrm rot="21575148">
                <a:off x="5182248" y="3659333"/>
                <a:ext cx="1314716" cy="184016"/>
                <a:chOff x="11329285" y="6136191"/>
                <a:chExt cx="1314716" cy="184016"/>
              </a:xfrm>
            </p:grpSpPr>
            <p:pic>
              <p:nvPicPr>
                <p:cNvPr id="1290" name="Object 17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 rot="5399999">
                  <a:off x="11294320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291" name="Object 20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 rot="5399999">
                  <a:off x="11494426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292" name="Object 23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 rot="5399999">
                  <a:off x="11694532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293" name="Object 26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 rot="5399999">
                  <a:off x="11894640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294" name="Object 29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 rot="5399999">
                  <a:off x="12094746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295" name="Object 32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 rot="5399999">
                  <a:off x="12294852" y="6171157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296" name="Object 35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 rot="5399999">
                  <a:off x="12494958" y="6171157"/>
                  <a:ext cx="184009" cy="114078"/>
                </a:xfrm>
                <a:prstGeom prst="rect">
                  <a:avLst/>
                </a:prstGeom>
              </p:spPr>
            </p:pic>
          </p:grpSp>
          <p:pic>
            <p:nvPicPr>
              <p:cNvPr id="1327" name="그림 1326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2133600" y="3062287"/>
                <a:ext cx="2751666" cy="1547812"/>
              </a:xfrm>
              <a:prstGeom prst="rect">
                <a:avLst/>
              </a:prstGeom>
            </p:spPr>
          </p:pic>
          <p:pic>
            <p:nvPicPr>
              <p:cNvPr id="1331" name="그림 1330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13258800" y="4838700"/>
                <a:ext cx="3657600" cy="1828800"/>
              </a:xfrm>
              <a:prstGeom prst="rect">
                <a:avLst/>
              </a:prstGeom>
            </p:spPr>
          </p:pic>
          <p:pic>
            <p:nvPicPr>
              <p:cNvPr id="1332" name="그림 1331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7239000" y="3162300"/>
                <a:ext cx="4079488" cy="1143000"/>
              </a:xfrm>
              <a:prstGeom prst="rect">
                <a:avLst/>
              </a:prstGeom>
            </p:spPr>
          </p:pic>
          <p:pic>
            <p:nvPicPr>
              <p:cNvPr id="1333" name="그림 1332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7473176" y="7030046"/>
                <a:ext cx="3575823" cy="1113062"/>
              </a:xfrm>
              <a:prstGeom prst="rect">
                <a:avLst/>
              </a:prstGeom>
            </p:spPr>
          </p:pic>
          <p:pic>
            <p:nvPicPr>
              <p:cNvPr id="1334" name="그림 1333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2590800" y="6848266"/>
                <a:ext cx="1838581" cy="1495633"/>
              </a:xfrm>
              <a:prstGeom prst="rect">
                <a:avLst/>
              </a:prstGeom>
            </p:spPr>
          </p:pic>
        </p:grpSp>
        <p:sp>
          <p:nvSpPr>
            <p:cNvPr id="1339" name="TextBox 1338"/>
            <p:cNvSpPr txBox="1"/>
            <p:nvPr/>
          </p:nvSpPr>
          <p:spPr>
            <a:xfrm>
              <a:off x="8305800" y="4354830"/>
              <a:ext cx="28194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PUSH</a:t>
              </a:r>
              <a:r>
                <a:rPr kumimoji="0" lang="ko-KR" altLang="en-US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 이벤트 감지</a:t>
              </a:r>
            </a:p>
          </p:txBody>
        </p:sp>
        <p:sp>
          <p:nvSpPr>
            <p:cNvPr id="1340" name="TextBox 1339"/>
            <p:cNvSpPr txBox="1"/>
            <p:nvPr/>
          </p:nvSpPr>
          <p:spPr>
            <a:xfrm>
              <a:off x="14173200" y="6362700"/>
              <a:ext cx="25146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War </a:t>
              </a:r>
              <a:r>
                <a:rPr kumimoji="0" lang="ko-KR" altLang="en-US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생성</a:t>
              </a:r>
            </a:p>
          </p:txBody>
        </p:sp>
        <p:sp>
          <p:nvSpPr>
            <p:cNvPr id="1341" name="TextBox 1340"/>
            <p:cNvSpPr txBox="1"/>
            <p:nvPr/>
          </p:nvSpPr>
          <p:spPr>
            <a:xfrm>
              <a:off x="8382000" y="8241028"/>
              <a:ext cx="2514600" cy="4838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War </a:t>
              </a:r>
              <a:r>
                <a:rPr kumimoji="0" lang="ko-KR" altLang="en-US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배포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968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그룹 1293"/>
          <p:cNvGrpSpPr/>
          <p:nvPr/>
        </p:nvGrpSpPr>
        <p:grpSpPr>
          <a:xfrm>
            <a:off x="0" y="0"/>
            <a:ext cx="17715444" cy="10450947"/>
            <a:chOff x="0" y="0"/>
            <a:chExt cx="17715444" cy="10450947"/>
          </a:xfrm>
        </p:grpSpPr>
        <p:pic>
          <p:nvPicPr>
            <p:cNvPr id="1151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7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sp>
          <p:nvSpPr>
            <p:cNvPr id="1036" name="TextBox 1035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13</a:t>
              </a:r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200">
                  <a:latin typeface="한컴 말랑말랑 Bold"/>
                  <a:ea typeface="한컴 말랑말랑 Bold"/>
                </a:rPr>
                <a:t>사용 기술</a:t>
              </a:r>
              <a:endPara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041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28799" y="1604469"/>
              <a:ext cx="15773402" cy="110031"/>
            </a:xfrm>
            <a:prstGeom prst="rect">
              <a:avLst/>
            </a:prstGeom>
          </p:spPr>
        </p:pic>
        <p:sp>
          <p:nvSpPr>
            <p:cNvPr id="1188" name="순서도: 대체 처리 1187"/>
            <p:cNvSpPr/>
            <p:nvPr/>
          </p:nvSpPr>
          <p:spPr>
            <a:xfrm>
              <a:off x="1219200" y="2400300"/>
              <a:ext cx="4419600" cy="7086600"/>
            </a:xfrm>
            <a:prstGeom prst="flowChartAlternateProcess">
              <a:avLst/>
            </a:prstGeom>
            <a:noFill/>
            <a:ln>
              <a:solidFill>
                <a:srgbClr val="FF67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193" name="TextBox 1192"/>
            <p:cNvSpPr txBox="1"/>
            <p:nvPr/>
          </p:nvSpPr>
          <p:spPr>
            <a:xfrm>
              <a:off x="2209800" y="2135505"/>
              <a:ext cx="2514600" cy="577215"/>
            </a:xfrm>
            <a:prstGeom prst="rect">
              <a:avLst/>
            </a:prstGeom>
            <a:solidFill>
              <a:srgbClr val="F9F4EC"/>
            </a:solidFill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Frontend</a:t>
              </a:r>
            </a:p>
          </p:txBody>
        </p:sp>
        <p:sp>
          <p:nvSpPr>
            <p:cNvPr id="1198" name="순서도: 대체 처리 1197"/>
            <p:cNvSpPr/>
            <p:nvPr/>
          </p:nvSpPr>
          <p:spPr>
            <a:xfrm>
              <a:off x="6248400" y="2400300"/>
              <a:ext cx="5562600" cy="7086600"/>
            </a:xfrm>
            <a:prstGeom prst="flowChartAlternateProcess">
              <a:avLst/>
            </a:prstGeom>
            <a:noFill/>
            <a:ln>
              <a:solidFill>
                <a:srgbClr val="FF67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199" name="TextBox 1198"/>
            <p:cNvSpPr txBox="1"/>
            <p:nvPr/>
          </p:nvSpPr>
          <p:spPr>
            <a:xfrm>
              <a:off x="7848600" y="2127885"/>
              <a:ext cx="2514600" cy="577215"/>
            </a:xfrm>
            <a:prstGeom prst="rect">
              <a:avLst/>
            </a:prstGeom>
            <a:solidFill>
              <a:srgbClr val="F9F4EC"/>
            </a:solidFill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Backend</a:t>
              </a:r>
            </a:p>
          </p:txBody>
        </p:sp>
        <p:sp>
          <p:nvSpPr>
            <p:cNvPr id="1200" name="순서도: 대체 처리 1199"/>
            <p:cNvSpPr/>
            <p:nvPr/>
          </p:nvSpPr>
          <p:spPr>
            <a:xfrm>
              <a:off x="12496800" y="2400300"/>
              <a:ext cx="4419600" cy="4343400"/>
            </a:xfrm>
            <a:prstGeom prst="flowChartAlternateProcess">
              <a:avLst/>
            </a:prstGeom>
            <a:noFill/>
            <a:ln>
              <a:solidFill>
                <a:srgbClr val="FF67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201" name="TextBox 1200"/>
            <p:cNvSpPr txBox="1"/>
            <p:nvPr/>
          </p:nvSpPr>
          <p:spPr>
            <a:xfrm>
              <a:off x="13487400" y="2135505"/>
              <a:ext cx="2514600" cy="577215"/>
            </a:xfrm>
            <a:prstGeom prst="rect">
              <a:avLst/>
            </a:prstGeom>
            <a:solidFill>
              <a:srgbClr val="F9F4EC"/>
            </a:solidFill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AWS</a:t>
              </a:r>
            </a:p>
          </p:txBody>
        </p:sp>
        <p:pic>
          <p:nvPicPr>
            <p:cNvPr id="1204" name="그림 120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209800" y="6866829"/>
              <a:ext cx="2362200" cy="907383"/>
            </a:xfrm>
            <a:prstGeom prst="rect">
              <a:avLst/>
            </a:prstGeom>
          </p:spPr>
        </p:pic>
        <p:pic>
          <p:nvPicPr>
            <p:cNvPr id="1212" name="그림 121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402285" y="7581900"/>
              <a:ext cx="4180115" cy="2057400"/>
            </a:xfrm>
            <a:prstGeom prst="rect">
              <a:avLst/>
            </a:prstGeom>
          </p:spPr>
        </p:pic>
        <p:pic>
          <p:nvPicPr>
            <p:cNvPr id="1218" name="그림 12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858446" y="5905500"/>
              <a:ext cx="3094554" cy="551519"/>
            </a:xfrm>
            <a:prstGeom prst="rect">
              <a:avLst/>
            </a:prstGeom>
          </p:spPr>
        </p:pic>
        <p:pic>
          <p:nvPicPr>
            <p:cNvPr id="1221" name="그림 12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8382000" y="5613021"/>
              <a:ext cx="3200400" cy="1130679"/>
            </a:xfrm>
            <a:prstGeom prst="rect">
              <a:avLst/>
            </a:prstGeom>
          </p:spPr>
        </p:pic>
        <p:pic>
          <p:nvPicPr>
            <p:cNvPr id="1222" name="그림 122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553201" y="5143500"/>
              <a:ext cx="2438399" cy="936653"/>
            </a:xfrm>
            <a:prstGeom prst="rect">
              <a:avLst/>
            </a:prstGeom>
          </p:spPr>
        </p:pic>
        <p:pic>
          <p:nvPicPr>
            <p:cNvPr id="1225" name="그림 122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6642543" y="6591300"/>
              <a:ext cx="1434657" cy="964278"/>
            </a:xfrm>
            <a:prstGeom prst="rect">
              <a:avLst/>
            </a:prstGeom>
          </p:spPr>
        </p:pic>
        <p:pic>
          <p:nvPicPr>
            <p:cNvPr id="1223" name="그림 12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8607833" y="6896100"/>
              <a:ext cx="1072334" cy="999727"/>
            </a:xfrm>
            <a:prstGeom prst="rect">
              <a:avLst/>
            </a:prstGeom>
          </p:spPr>
        </p:pic>
        <p:pic>
          <p:nvPicPr>
            <p:cNvPr id="1224" name="그림 1223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6586567" y="4152900"/>
              <a:ext cx="2557433" cy="689307"/>
            </a:xfrm>
            <a:prstGeom prst="rect">
              <a:avLst/>
            </a:prstGeom>
          </p:spPr>
        </p:pic>
        <p:sp>
          <p:nvSpPr>
            <p:cNvPr id="1230" name="TextBox 1229"/>
            <p:cNvSpPr txBox="1"/>
            <p:nvPr/>
          </p:nvSpPr>
          <p:spPr>
            <a:xfrm>
              <a:off x="12344400" y="3966210"/>
              <a:ext cx="1998592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EC2</a:t>
              </a:r>
            </a:p>
          </p:txBody>
        </p:sp>
        <p:sp>
          <p:nvSpPr>
            <p:cNvPr id="1232" name="TextBox 1231"/>
            <p:cNvSpPr txBox="1"/>
            <p:nvPr/>
          </p:nvSpPr>
          <p:spPr>
            <a:xfrm>
              <a:off x="15011400" y="3966210"/>
              <a:ext cx="1998592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EBS</a:t>
              </a:r>
            </a:p>
          </p:txBody>
        </p:sp>
        <p:sp>
          <p:nvSpPr>
            <p:cNvPr id="1235" name="TextBox 1234"/>
            <p:cNvSpPr txBox="1"/>
            <p:nvPr/>
          </p:nvSpPr>
          <p:spPr>
            <a:xfrm>
              <a:off x="13698608" y="3968844"/>
              <a:ext cx="1998592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S3</a:t>
              </a:r>
            </a:p>
          </p:txBody>
        </p:sp>
        <p:sp>
          <p:nvSpPr>
            <p:cNvPr id="1238" name="TextBox 1237"/>
            <p:cNvSpPr txBox="1"/>
            <p:nvPr/>
          </p:nvSpPr>
          <p:spPr>
            <a:xfrm>
              <a:off x="12344400" y="5549761"/>
              <a:ext cx="1998592" cy="87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Load Balancer</a:t>
              </a:r>
            </a:p>
          </p:txBody>
        </p:sp>
        <p:pic>
          <p:nvPicPr>
            <p:cNvPr id="1239" name="그림 123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2664194" y="4422806"/>
              <a:ext cx="1288988" cy="1288988"/>
            </a:xfrm>
            <a:prstGeom prst="rect">
              <a:avLst/>
            </a:prstGeom>
          </p:spPr>
        </p:pic>
        <p:pic>
          <p:nvPicPr>
            <p:cNvPr id="1240" name="그림 123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5527408" y="4532654"/>
              <a:ext cx="923579" cy="1047181"/>
            </a:xfrm>
            <a:prstGeom prst="rect">
              <a:avLst/>
            </a:prstGeom>
          </p:spPr>
        </p:pic>
        <p:sp>
          <p:nvSpPr>
            <p:cNvPr id="1241" name="TextBox 1240"/>
            <p:cNvSpPr txBox="1"/>
            <p:nvPr/>
          </p:nvSpPr>
          <p:spPr>
            <a:xfrm>
              <a:off x="15070208" y="5600700"/>
              <a:ext cx="1998592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Route 53</a:t>
              </a:r>
            </a:p>
          </p:txBody>
        </p:sp>
        <p:pic>
          <p:nvPicPr>
            <p:cNvPr id="1242" name="그림 1241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4325600" y="3009900"/>
              <a:ext cx="747106" cy="892375"/>
            </a:xfrm>
            <a:prstGeom prst="rect">
              <a:avLst/>
            </a:prstGeom>
          </p:spPr>
        </p:pic>
        <p:pic>
          <p:nvPicPr>
            <p:cNvPr id="1243" name="그림 1242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2954000" y="3009900"/>
              <a:ext cx="743647" cy="876769"/>
            </a:xfrm>
            <a:prstGeom prst="rect">
              <a:avLst/>
            </a:prstGeom>
          </p:spPr>
        </p:pic>
        <p:pic>
          <p:nvPicPr>
            <p:cNvPr id="1244" name="그림 1243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4397576" y="4621112"/>
              <a:ext cx="470005" cy="892376"/>
            </a:xfrm>
            <a:prstGeom prst="rect">
              <a:avLst/>
            </a:prstGeom>
          </p:spPr>
        </p:pic>
        <p:sp>
          <p:nvSpPr>
            <p:cNvPr id="1245" name="TextBox 1244"/>
            <p:cNvSpPr txBox="1"/>
            <p:nvPr/>
          </p:nvSpPr>
          <p:spPr>
            <a:xfrm>
              <a:off x="13639800" y="5600700"/>
              <a:ext cx="1998592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IAM</a:t>
              </a:r>
            </a:p>
          </p:txBody>
        </p:sp>
        <p:pic>
          <p:nvPicPr>
            <p:cNvPr id="1247" name="그림 1246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5711884" y="3086100"/>
              <a:ext cx="594917" cy="793223"/>
            </a:xfrm>
            <a:prstGeom prst="rect">
              <a:avLst/>
            </a:prstGeom>
          </p:spPr>
        </p:pic>
        <p:pic>
          <p:nvPicPr>
            <p:cNvPr id="1252" name="그림 1251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8534400" y="2933700"/>
              <a:ext cx="954038" cy="997550"/>
            </a:xfrm>
            <a:prstGeom prst="rect">
              <a:avLst/>
            </a:prstGeom>
          </p:spPr>
        </p:pic>
        <p:pic>
          <p:nvPicPr>
            <p:cNvPr id="1254" name="그림 1253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6934200" y="2940650"/>
              <a:ext cx="1009897" cy="1009897"/>
            </a:xfrm>
            <a:prstGeom prst="rect">
              <a:avLst/>
            </a:prstGeom>
          </p:spPr>
        </p:pic>
        <p:pic>
          <p:nvPicPr>
            <p:cNvPr id="1255" name="그림 1254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0134600" y="2940650"/>
              <a:ext cx="990600" cy="990600"/>
            </a:xfrm>
            <a:prstGeom prst="rect">
              <a:avLst/>
            </a:prstGeom>
          </p:spPr>
        </p:pic>
        <p:pic>
          <p:nvPicPr>
            <p:cNvPr id="1256" name="그림 1255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9067800" y="4076700"/>
              <a:ext cx="2590800" cy="1456449"/>
            </a:xfrm>
            <a:prstGeom prst="rect">
              <a:avLst/>
            </a:prstGeom>
          </p:spPr>
        </p:pic>
        <p:sp>
          <p:nvSpPr>
            <p:cNvPr id="1261" name="순서도: 대체 처리 1260"/>
            <p:cNvSpPr/>
            <p:nvPr/>
          </p:nvSpPr>
          <p:spPr>
            <a:xfrm>
              <a:off x="12496800" y="7200900"/>
              <a:ext cx="4408551" cy="22860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262" name="TextBox 1261"/>
            <p:cNvSpPr txBox="1"/>
            <p:nvPr/>
          </p:nvSpPr>
          <p:spPr>
            <a:xfrm>
              <a:off x="13487400" y="6896100"/>
              <a:ext cx="2514600" cy="577215"/>
            </a:xfrm>
            <a:prstGeom prst="rect">
              <a:avLst/>
            </a:prstGeom>
            <a:solidFill>
              <a:srgbClr val="F9F4EC"/>
            </a:solidFill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Notification</a:t>
              </a:r>
            </a:p>
          </p:txBody>
        </p:sp>
        <p:pic>
          <p:nvPicPr>
            <p:cNvPr id="1263" name="그림 1262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3411200" y="7810500"/>
              <a:ext cx="927349" cy="1066800"/>
            </a:xfrm>
            <a:prstGeom prst="rect">
              <a:avLst/>
            </a:prstGeom>
          </p:spPr>
        </p:pic>
        <p:pic>
          <p:nvPicPr>
            <p:cNvPr id="1266" name="그림 1265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15011400" y="7959563"/>
              <a:ext cx="1142999" cy="917736"/>
            </a:xfrm>
            <a:prstGeom prst="rect">
              <a:avLst/>
            </a:prstGeom>
          </p:spPr>
        </p:pic>
        <p:pic>
          <p:nvPicPr>
            <p:cNvPr id="1270" name="그림 1269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6553200" y="7962900"/>
              <a:ext cx="1143000" cy="1143000"/>
            </a:xfrm>
            <a:prstGeom prst="rect">
              <a:avLst/>
            </a:prstGeom>
          </p:spPr>
        </p:pic>
        <p:pic>
          <p:nvPicPr>
            <p:cNvPr id="1274" name="그림 1273"/>
            <p:cNvPicPr>
              <a:picLocks noChangeAspect="1"/>
            </p:cNvPicPr>
            <p:nvPr/>
          </p:nvPicPr>
          <p:blipFill rotWithShape="1">
            <a:blip r:embed="rId27"/>
            <a:stretch>
              <a:fillRect/>
            </a:stretch>
          </p:blipFill>
          <p:spPr>
            <a:xfrm>
              <a:off x="2643474" y="4484988"/>
              <a:ext cx="861726" cy="978059"/>
            </a:xfrm>
            <a:prstGeom prst="rect">
              <a:avLst/>
            </a:prstGeom>
          </p:spPr>
        </p:pic>
        <p:pic>
          <p:nvPicPr>
            <p:cNvPr id="1277" name="그림 1276"/>
            <p:cNvPicPr>
              <a:picLocks noChangeAspect="1"/>
            </p:cNvPicPr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1387992" y="4457700"/>
              <a:ext cx="974208" cy="1005347"/>
            </a:xfrm>
            <a:prstGeom prst="rect">
              <a:avLst/>
            </a:prstGeom>
          </p:spPr>
        </p:pic>
        <p:pic>
          <p:nvPicPr>
            <p:cNvPr id="1283" name="그림 1282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3733800" y="4546147"/>
              <a:ext cx="1752599" cy="840700"/>
            </a:xfrm>
            <a:prstGeom prst="rect">
              <a:avLst/>
            </a:prstGeom>
          </p:spPr>
        </p:pic>
        <p:pic>
          <p:nvPicPr>
            <p:cNvPr id="1287" name="그림 1286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1905000" y="2933700"/>
              <a:ext cx="3124199" cy="1217000"/>
            </a:xfrm>
            <a:prstGeom prst="rect">
              <a:avLst/>
            </a:prstGeom>
          </p:spPr>
        </p:pic>
        <p:pic>
          <p:nvPicPr>
            <p:cNvPr id="1291" name="그림 129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03903" y="7581900"/>
              <a:ext cx="4180116" cy="2057400"/>
            </a:xfrm>
            <a:prstGeom prst="rect">
              <a:avLst/>
            </a:prstGeom>
          </p:spPr>
        </p:pic>
        <p:pic>
          <p:nvPicPr>
            <p:cNvPr id="1293" name="그림 1292"/>
            <p:cNvPicPr>
              <a:picLocks noChangeAspect="1"/>
            </p:cNvPicPr>
            <p:nvPr/>
          </p:nvPicPr>
          <p:blipFill rotWithShape="1">
            <a:blip r:embed="rId31"/>
            <a:stretch>
              <a:fillRect/>
            </a:stretch>
          </p:blipFill>
          <p:spPr>
            <a:xfrm>
              <a:off x="10096293" y="6896100"/>
              <a:ext cx="1028907" cy="1028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07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2" name="그룹 1321"/>
          <p:cNvGrpSpPr/>
          <p:nvPr/>
        </p:nvGrpSpPr>
        <p:grpSpPr>
          <a:xfrm>
            <a:off x="0" y="0"/>
            <a:ext cx="17715444" cy="10450947"/>
            <a:chOff x="0" y="0"/>
            <a:chExt cx="17715444" cy="10450947"/>
          </a:xfrm>
        </p:grpSpPr>
        <p:pic>
          <p:nvPicPr>
            <p:cNvPr id="1151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7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sp>
          <p:nvSpPr>
            <p:cNvPr id="1036" name="TextBox 1035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15</a:t>
              </a:r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200">
                  <a:latin typeface="한컴 말랑말랑 Bold"/>
                  <a:ea typeface="한컴 말랑말랑 Bold"/>
                </a:rPr>
                <a:t>사용 기술</a:t>
              </a:r>
              <a:endPara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041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28799" y="1604469"/>
              <a:ext cx="15773402" cy="110031"/>
            </a:xfrm>
            <a:prstGeom prst="rect">
              <a:avLst/>
            </a:prstGeom>
          </p:spPr>
        </p:pic>
        <p:sp>
          <p:nvSpPr>
            <p:cNvPr id="1188" name="순서도: 대체 처리 1187"/>
            <p:cNvSpPr/>
            <p:nvPr/>
          </p:nvSpPr>
          <p:spPr>
            <a:xfrm>
              <a:off x="1219200" y="2400300"/>
              <a:ext cx="4419600" cy="7086600"/>
            </a:xfrm>
            <a:prstGeom prst="flowChartAlternateProcess">
              <a:avLst/>
            </a:prstGeom>
            <a:noFill/>
            <a:ln>
              <a:solidFill>
                <a:srgbClr val="FF67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193" name="TextBox 1192"/>
            <p:cNvSpPr txBox="1"/>
            <p:nvPr/>
          </p:nvSpPr>
          <p:spPr>
            <a:xfrm>
              <a:off x="2209800" y="2135505"/>
              <a:ext cx="2514600" cy="577215"/>
            </a:xfrm>
            <a:prstGeom prst="rect">
              <a:avLst/>
            </a:prstGeom>
            <a:solidFill>
              <a:srgbClr val="F9F4EC"/>
            </a:solidFill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Tools</a:t>
              </a:r>
            </a:p>
          </p:txBody>
        </p:sp>
        <p:sp>
          <p:nvSpPr>
            <p:cNvPr id="1198" name="순서도: 대체 처리 1197"/>
            <p:cNvSpPr/>
            <p:nvPr/>
          </p:nvSpPr>
          <p:spPr>
            <a:xfrm>
              <a:off x="6248400" y="2400300"/>
              <a:ext cx="5562600" cy="7086600"/>
            </a:xfrm>
            <a:prstGeom prst="flowChartAlternateProcess">
              <a:avLst/>
            </a:prstGeom>
            <a:noFill/>
            <a:ln>
              <a:solidFill>
                <a:srgbClr val="FF67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199" name="TextBox 1198"/>
            <p:cNvSpPr txBox="1"/>
            <p:nvPr/>
          </p:nvSpPr>
          <p:spPr>
            <a:xfrm>
              <a:off x="7848600" y="2127885"/>
              <a:ext cx="2514600" cy="577215"/>
            </a:xfrm>
            <a:prstGeom prst="rect">
              <a:avLst/>
            </a:prstGeom>
            <a:solidFill>
              <a:srgbClr val="F9F4EC"/>
            </a:solidFill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CI / CD</a:t>
              </a:r>
            </a:p>
          </p:txBody>
        </p:sp>
        <p:sp>
          <p:nvSpPr>
            <p:cNvPr id="1200" name="순서도: 대체 처리 1199"/>
            <p:cNvSpPr/>
            <p:nvPr/>
          </p:nvSpPr>
          <p:spPr>
            <a:xfrm>
              <a:off x="12496800" y="2400300"/>
              <a:ext cx="4419600" cy="4343400"/>
            </a:xfrm>
            <a:prstGeom prst="flowChartAlternateProcess">
              <a:avLst/>
            </a:prstGeom>
            <a:noFill/>
            <a:ln>
              <a:solidFill>
                <a:srgbClr val="FF67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201" name="TextBox 1200"/>
            <p:cNvSpPr txBox="1"/>
            <p:nvPr/>
          </p:nvSpPr>
          <p:spPr>
            <a:xfrm>
              <a:off x="13487400" y="2135505"/>
              <a:ext cx="2514600" cy="577215"/>
            </a:xfrm>
            <a:prstGeom prst="rect">
              <a:avLst/>
            </a:prstGeom>
            <a:solidFill>
              <a:srgbClr val="F9F4EC"/>
            </a:solidFill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개발 환경</a:t>
              </a:r>
            </a:p>
          </p:txBody>
        </p:sp>
        <p:pic>
          <p:nvPicPr>
            <p:cNvPr id="1224" name="그림 122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133600" y="7273593"/>
              <a:ext cx="2557433" cy="689307"/>
            </a:xfrm>
            <a:prstGeom prst="rect">
              <a:avLst/>
            </a:prstGeom>
          </p:spPr>
        </p:pic>
        <p:sp>
          <p:nvSpPr>
            <p:cNvPr id="1261" name="순서도: 대체 처리 1260"/>
            <p:cNvSpPr/>
            <p:nvPr/>
          </p:nvSpPr>
          <p:spPr>
            <a:xfrm>
              <a:off x="12496800" y="7200900"/>
              <a:ext cx="4408551" cy="22860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262" name="TextBox 1261"/>
            <p:cNvSpPr txBox="1"/>
            <p:nvPr/>
          </p:nvSpPr>
          <p:spPr>
            <a:xfrm>
              <a:off x="13487400" y="6896100"/>
              <a:ext cx="2514600" cy="577215"/>
            </a:xfrm>
            <a:prstGeom prst="rect">
              <a:avLst/>
            </a:prstGeom>
            <a:solidFill>
              <a:srgbClr val="F9F4EC"/>
            </a:solidFill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Languages</a:t>
              </a:r>
            </a:p>
          </p:txBody>
        </p:sp>
        <p:pic>
          <p:nvPicPr>
            <p:cNvPr id="1291" name="그림 129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03903" y="7658100"/>
              <a:ext cx="4180116" cy="2057400"/>
            </a:xfrm>
            <a:prstGeom prst="rect">
              <a:avLst/>
            </a:prstGeom>
          </p:spPr>
        </p:pic>
        <p:pic>
          <p:nvPicPr>
            <p:cNvPr id="1296" name="그림 129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3944600" y="3266222"/>
              <a:ext cx="1447800" cy="1343877"/>
            </a:xfrm>
            <a:prstGeom prst="rect">
              <a:avLst/>
            </a:prstGeom>
          </p:spPr>
        </p:pic>
        <p:pic>
          <p:nvPicPr>
            <p:cNvPr id="1298" name="그림 1297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3868400" y="4975362"/>
              <a:ext cx="1600200" cy="1234937"/>
            </a:xfrm>
            <a:prstGeom prst="rect">
              <a:avLst/>
            </a:prstGeom>
          </p:spPr>
        </p:pic>
        <p:pic>
          <p:nvPicPr>
            <p:cNvPr id="1300" name="그림 1299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905000" y="3086100"/>
              <a:ext cx="1066800" cy="1066800"/>
            </a:xfrm>
            <a:prstGeom prst="rect">
              <a:avLst/>
            </a:prstGeom>
          </p:spPr>
        </p:pic>
        <p:pic>
          <p:nvPicPr>
            <p:cNvPr id="1302" name="그림 1301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3810000" y="3086100"/>
              <a:ext cx="1066800" cy="1066800"/>
            </a:xfrm>
            <a:prstGeom prst="rect">
              <a:avLst/>
            </a:prstGeom>
          </p:spPr>
        </p:pic>
        <p:pic>
          <p:nvPicPr>
            <p:cNvPr id="1303" name="그림 1302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904999" y="4607336"/>
              <a:ext cx="1069564" cy="1069564"/>
            </a:xfrm>
            <a:prstGeom prst="rect">
              <a:avLst/>
            </a:prstGeom>
          </p:spPr>
        </p:pic>
        <p:pic>
          <p:nvPicPr>
            <p:cNvPr id="1304" name="그림 130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3733800" y="4381500"/>
              <a:ext cx="1295400" cy="1295400"/>
            </a:xfrm>
            <a:prstGeom prst="rect">
              <a:avLst/>
            </a:prstGeom>
          </p:spPr>
        </p:pic>
        <p:pic>
          <p:nvPicPr>
            <p:cNvPr id="1305" name="그림 130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600200" y="6134100"/>
              <a:ext cx="2362200" cy="885824"/>
            </a:xfrm>
            <a:prstGeom prst="rect">
              <a:avLst/>
            </a:prstGeom>
          </p:spPr>
        </p:pic>
        <p:pic>
          <p:nvPicPr>
            <p:cNvPr id="1307" name="그림 1306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6553200" y="7012214"/>
              <a:ext cx="2590800" cy="1788885"/>
            </a:xfrm>
            <a:prstGeom prst="rect">
              <a:avLst/>
            </a:prstGeom>
          </p:spPr>
        </p:pic>
        <p:pic>
          <p:nvPicPr>
            <p:cNvPr id="1309" name="그림 1308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9220200" y="5050770"/>
              <a:ext cx="1905000" cy="1580444"/>
            </a:xfrm>
            <a:prstGeom prst="rect">
              <a:avLst/>
            </a:prstGeom>
          </p:spPr>
        </p:pic>
        <p:pic>
          <p:nvPicPr>
            <p:cNvPr id="1311" name="그림 1310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8754534" y="7076866"/>
              <a:ext cx="2751666" cy="1547812"/>
            </a:xfrm>
            <a:prstGeom prst="rect">
              <a:avLst/>
            </a:prstGeom>
          </p:spPr>
        </p:pic>
        <p:pic>
          <p:nvPicPr>
            <p:cNvPr id="1312" name="그림 131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6858000" y="5095666"/>
              <a:ext cx="1838581" cy="1495633"/>
            </a:xfrm>
            <a:prstGeom prst="rect">
              <a:avLst/>
            </a:prstGeom>
          </p:spPr>
        </p:pic>
        <p:pic>
          <p:nvPicPr>
            <p:cNvPr id="1313" name="그림 1312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7086600" y="2933700"/>
              <a:ext cx="3901440" cy="1950720"/>
            </a:xfrm>
            <a:prstGeom prst="rect">
              <a:avLst/>
            </a:prstGeom>
          </p:spPr>
        </p:pic>
        <p:pic>
          <p:nvPicPr>
            <p:cNvPr id="1316" name="그림 1315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2954000" y="7886699"/>
              <a:ext cx="1009897" cy="1009897"/>
            </a:xfrm>
            <a:prstGeom prst="rect">
              <a:avLst/>
            </a:prstGeom>
          </p:spPr>
        </p:pic>
        <p:pic>
          <p:nvPicPr>
            <p:cNvPr id="1317" name="그림 1316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3487400" y="7691438"/>
              <a:ext cx="2379132" cy="1338262"/>
            </a:xfrm>
            <a:prstGeom prst="rect">
              <a:avLst/>
            </a:prstGeom>
          </p:spPr>
        </p:pic>
        <p:pic>
          <p:nvPicPr>
            <p:cNvPr id="1318" name="그림 1317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4859000" y="7810499"/>
              <a:ext cx="2286000" cy="1285144"/>
            </a:xfrm>
            <a:prstGeom prst="rect">
              <a:avLst/>
            </a:prstGeom>
          </p:spPr>
        </p:pic>
        <p:pic>
          <p:nvPicPr>
            <p:cNvPr id="1321" name="그림 1320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4191000" y="5981700"/>
              <a:ext cx="1143000" cy="114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756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0" name="그룹 1369"/>
          <p:cNvGrpSpPr/>
          <p:nvPr/>
        </p:nvGrpSpPr>
        <p:grpSpPr>
          <a:xfrm>
            <a:off x="0" y="0"/>
            <a:ext cx="17715442" cy="10450947"/>
            <a:chOff x="0" y="0"/>
            <a:chExt cx="17715442" cy="10450947"/>
          </a:xfrm>
        </p:grpSpPr>
        <p:pic>
          <p:nvPicPr>
            <p:cNvPr id="1035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6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sp>
          <p:nvSpPr>
            <p:cNvPr id="1036" name="TextBox 1035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14</a:t>
              </a:r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팀 역할</a:t>
              </a:r>
            </a:p>
          </p:txBody>
        </p:sp>
        <p:pic>
          <p:nvPicPr>
            <p:cNvPr id="1041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51398" y="1604469"/>
              <a:ext cx="10250803" cy="110031"/>
            </a:xfrm>
            <a:prstGeom prst="rect">
              <a:avLst/>
            </a:prstGeom>
          </p:spPr>
        </p:pic>
        <p:pic>
          <p:nvPicPr>
            <p:cNvPr id="1042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28800" y="1604469"/>
              <a:ext cx="10250803" cy="110031"/>
            </a:xfrm>
            <a:prstGeom prst="rect">
              <a:avLst/>
            </a:prstGeom>
          </p:spPr>
        </p:pic>
        <p:sp>
          <p:nvSpPr>
            <p:cNvPr id="1334" name="순서도: 대체 처리 1333"/>
            <p:cNvSpPr/>
            <p:nvPr/>
          </p:nvSpPr>
          <p:spPr>
            <a:xfrm>
              <a:off x="2362199" y="6057900"/>
              <a:ext cx="5486400" cy="3352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337" name="순서도: 대체 처리 1336"/>
            <p:cNvSpPr/>
            <p:nvPr/>
          </p:nvSpPr>
          <p:spPr>
            <a:xfrm>
              <a:off x="10287000" y="6057900"/>
              <a:ext cx="5486400" cy="3352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338" name="순서도: 대체 처리 1337"/>
            <p:cNvSpPr/>
            <p:nvPr/>
          </p:nvSpPr>
          <p:spPr>
            <a:xfrm>
              <a:off x="10287000" y="2171700"/>
              <a:ext cx="5486400" cy="3352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339" name="순서도: 대체 처리 1338"/>
            <p:cNvSpPr/>
            <p:nvPr/>
          </p:nvSpPr>
          <p:spPr>
            <a:xfrm>
              <a:off x="2438400" y="2171700"/>
              <a:ext cx="5486400" cy="3352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340" name="TextBox 1339"/>
            <p:cNvSpPr txBox="1"/>
            <p:nvPr/>
          </p:nvSpPr>
          <p:spPr>
            <a:xfrm>
              <a:off x="4724400" y="2487930"/>
              <a:ext cx="1828800" cy="520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 err="1">
                  <a:latin typeface="한컴 말랑말랑 Bold" panose="020F0803000000000000" pitchFamily="34" charset="-127"/>
                  <a:ea typeface="한컴 말랑말랑 Bold" panose="020F0803000000000000" pitchFamily="34" charset="-127"/>
                </a:rPr>
                <a:t>이윤후</a:t>
              </a:r>
              <a:endParaRPr lang="ko-KR" altLang="en-US" sz="2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1341" name="TextBox 1340"/>
            <p:cNvSpPr txBox="1"/>
            <p:nvPr/>
          </p:nvSpPr>
          <p:spPr>
            <a:xfrm>
              <a:off x="12573000" y="2487930"/>
              <a:ext cx="1828800" cy="520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 err="1">
                  <a:latin typeface="한컴 말랑말랑 Bold" panose="020F0803000000000000" pitchFamily="34" charset="-127"/>
                  <a:ea typeface="한컴 말랑말랑 Bold" panose="020F0803000000000000" pitchFamily="34" charset="-127"/>
                </a:rPr>
                <a:t>홍혁기</a:t>
              </a:r>
              <a:endParaRPr lang="ko-KR" altLang="en-US" sz="2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1342" name="TextBox 1341"/>
            <p:cNvSpPr txBox="1"/>
            <p:nvPr/>
          </p:nvSpPr>
          <p:spPr>
            <a:xfrm>
              <a:off x="4724400" y="6374130"/>
              <a:ext cx="1828800" cy="520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rPr>
                <a:t>이재현</a:t>
              </a:r>
            </a:p>
          </p:txBody>
        </p:sp>
        <p:sp>
          <p:nvSpPr>
            <p:cNvPr id="1343" name="TextBox 1342"/>
            <p:cNvSpPr txBox="1"/>
            <p:nvPr/>
          </p:nvSpPr>
          <p:spPr>
            <a:xfrm>
              <a:off x="12573000" y="6374130"/>
              <a:ext cx="1828800" cy="520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rPr>
                <a:t>정성근</a:t>
              </a:r>
            </a:p>
          </p:txBody>
        </p:sp>
        <p:sp>
          <p:nvSpPr>
            <p:cNvPr id="1344" name="TextBox 1343"/>
            <p:cNvSpPr txBox="1"/>
            <p:nvPr/>
          </p:nvSpPr>
          <p:spPr>
            <a:xfrm>
              <a:off x="3048000" y="3238500"/>
              <a:ext cx="41910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Backend</a:t>
              </a:r>
            </a:p>
          </p:txBody>
        </p:sp>
        <p:sp>
          <p:nvSpPr>
            <p:cNvPr id="1346" name="TextBox 1345"/>
            <p:cNvSpPr txBox="1"/>
            <p:nvPr/>
          </p:nvSpPr>
          <p:spPr>
            <a:xfrm>
              <a:off x="3048000" y="3737610"/>
              <a:ext cx="41910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Android</a:t>
              </a:r>
            </a:p>
          </p:txBody>
        </p:sp>
        <p:sp>
          <p:nvSpPr>
            <p:cNvPr id="1347" name="TextBox 1346"/>
            <p:cNvSpPr txBox="1"/>
            <p:nvPr/>
          </p:nvSpPr>
          <p:spPr>
            <a:xfrm>
              <a:off x="3048000" y="4229100"/>
              <a:ext cx="41910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AWS</a:t>
              </a:r>
            </a:p>
          </p:txBody>
        </p:sp>
        <p:sp>
          <p:nvSpPr>
            <p:cNvPr id="1349" name="TextBox 1348"/>
            <p:cNvSpPr txBox="1"/>
            <p:nvPr/>
          </p:nvSpPr>
          <p:spPr>
            <a:xfrm>
              <a:off x="3048000" y="4762500"/>
              <a:ext cx="41910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DB</a:t>
              </a:r>
            </a:p>
          </p:txBody>
        </p:sp>
        <p:sp>
          <p:nvSpPr>
            <p:cNvPr id="1353" name="TextBox 1352"/>
            <p:cNvSpPr txBox="1"/>
            <p:nvPr/>
          </p:nvSpPr>
          <p:spPr>
            <a:xfrm>
              <a:off x="10972800" y="3238500"/>
              <a:ext cx="41910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Backend</a:t>
              </a:r>
            </a:p>
          </p:txBody>
        </p:sp>
        <p:sp>
          <p:nvSpPr>
            <p:cNvPr id="1354" name="TextBox 1353"/>
            <p:cNvSpPr txBox="1"/>
            <p:nvPr/>
          </p:nvSpPr>
          <p:spPr>
            <a:xfrm>
              <a:off x="10972800" y="3737610"/>
              <a:ext cx="41910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DB</a:t>
              </a:r>
            </a:p>
          </p:txBody>
        </p:sp>
        <p:sp>
          <p:nvSpPr>
            <p:cNvPr id="1355" name="TextBox 1354"/>
            <p:cNvSpPr txBox="1"/>
            <p:nvPr/>
          </p:nvSpPr>
          <p:spPr>
            <a:xfrm>
              <a:off x="3048000" y="7098030"/>
              <a:ext cx="41910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 dirty="0">
                  <a:latin typeface="한컴 말랑말랑 Bold"/>
                  <a:ea typeface="한컴 말랑말랑 Bold"/>
                </a:rPr>
                <a:t>Frontend</a:t>
              </a:r>
            </a:p>
          </p:txBody>
        </p:sp>
        <p:sp>
          <p:nvSpPr>
            <p:cNvPr id="1356" name="TextBox 1355"/>
            <p:cNvSpPr txBox="1"/>
            <p:nvPr/>
          </p:nvSpPr>
          <p:spPr>
            <a:xfrm>
              <a:off x="3048000" y="7597140"/>
              <a:ext cx="41910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Backend</a:t>
              </a:r>
            </a:p>
          </p:txBody>
        </p:sp>
        <p:sp>
          <p:nvSpPr>
            <p:cNvPr id="1359" name="TextBox 1358"/>
            <p:cNvSpPr txBox="1"/>
            <p:nvPr/>
          </p:nvSpPr>
          <p:spPr>
            <a:xfrm>
              <a:off x="10972800" y="7082790"/>
              <a:ext cx="4191000" cy="487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Frontend</a:t>
              </a:r>
            </a:p>
          </p:txBody>
        </p:sp>
        <p:pic>
          <p:nvPicPr>
            <p:cNvPr id="1363" name="그림 136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887200" y="6188527"/>
              <a:ext cx="609601" cy="783772"/>
            </a:xfrm>
            <a:prstGeom prst="rect">
              <a:avLst/>
            </a:prstGeom>
          </p:spPr>
        </p:pic>
        <p:pic>
          <p:nvPicPr>
            <p:cNvPr id="1364" name="그림 136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891010" y="2324100"/>
              <a:ext cx="605790" cy="807719"/>
            </a:xfrm>
            <a:prstGeom prst="rect">
              <a:avLst/>
            </a:prstGeom>
          </p:spPr>
        </p:pic>
        <p:pic>
          <p:nvPicPr>
            <p:cNvPr id="1368" name="그림 136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114800" y="2324100"/>
              <a:ext cx="621791" cy="829055"/>
            </a:xfrm>
            <a:prstGeom prst="rect">
              <a:avLst/>
            </a:prstGeom>
          </p:spPr>
        </p:pic>
        <p:pic>
          <p:nvPicPr>
            <p:cNvPr id="1369" name="그림 136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114800" y="6188528"/>
              <a:ext cx="609600" cy="7837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064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0" name="그룹 1369"/>
          <p:cNvGrpSpPr/>
          <p:nvPr/>
        </p:nvGrpSpPr>
        <p:grpSpPr>
          <a:xfrm>
            <a:off x="0" y="0"/>
            <a:ext cx="17715442" cy="10450947"/>
            <a:chOff x="0" y="0"/>
            <a:chExt cx="17715442" cy="10450947"/>
          </a:xfrm>
        </p:grpSpPr>
        <p:pic>
          <p:nvPicPr>
            <p:cNvPr id="1035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6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sp>
          <p:nvSpPr>
            <p:cNvPr id="1036" name="TextBox 1035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14</a:t>
              </a:r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1066799" y="937260"/>
              <a:ext cx="42672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서비스 후기</a:t>
              </a:r>
            </a:p>
          </p:txBody>
        </p:sp>
        <p:pic>
          <p:nvPicPr>
            <p:cNvPr id="1041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51398" y="1604469"/>
              <a:ext cx="10250803" cy="110031"/>
            </a:xfrm>
            <a:prstGeom prst="rect">
              <a:avLst/>
            </a:prstGeom>
          </p:spPr>
        </p:pic>
        <p:pic>
          <p:nvPicPr>
            <p:cNvPr id="1042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28800" y="1604469"/>
              <a:ext cx="10250803" cy="110031"/>
            </a:xfrm>
            <a:prstGeom prst="rect">
              <a:avLst/>
            </a:prstGeom>
          </p:spPr>
        </p:pic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92B5114-F2E2-82A3-DA44-FA21ED1CF3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11" y="5568835"/>
            <a:ext cx="4591489" cy="1912786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83271441-2F88-1FEE-06B5-F4C442C3C8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011" y="1925895"/>
            <a:ext cx="4591489" cy="211596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55CD17F1-4C8E-F27E-A52F-1F15FCC5C4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11" y="3847462"/>
            <a:ext cx="4591489" cy="19127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39AD03-51E0-7869-B75C-A8E401D51F35}"/>
              </a:ext>
            </a:extLst>
          </p:cNvPr>
          <p:cNvSpPr txBox="1"/>
          <p:nvPr/>
        </p:nvSpPr>
        <p:spPr>
          <a:xfrm>
            <a:off x="859972" y="1930164"/>
            <a:ext cx="1308542" cy="181588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정하나영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지역별로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서울특별시 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-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강서구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양천구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영등포구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등등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매칭글을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확인할 수 있는 메뉴 또한 리스트에 포함시켜서 만들기</a:t>
            </a: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비회원으로도 예약이 가능할 수 있게 하면 어떨지</a:t>
            </a:r>
            <a:endParaRPr lang="en-US" altLang="ko-KR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주소 옆에 규격을 기재하기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가능할지 모르겠네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</a:t>
            </a: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-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찾는 구장 이름 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-&gt; Search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로 바꾸면 어떨지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개인적 취향임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</a:t>
            </a:r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536712-3EA3-6520-1B62-85D4F3E46BD7}"/>
              </a:ext>
            </a:extLst>
          </p:cNvPr>
          <p:cNvSpPr txBox="1"/>
          <p:nvPr/>
        </p:nvSpPr>
        <p:spPr>
          <a:xfrm>
            <a:off x="2317662" y="1934090"/>
            <a:ext cx="1330101" cy="181588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홍준기 </a:t>
            </a: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어플 사용 목적이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모르는사람들이랑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쉽게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풋살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매칭하려고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쓰는거일텐데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막 기능을 엄청 추가할 필요는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없다고봄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지금 게시판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글쓰는거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정도 까지만 해도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충분할거같고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그 이후는 남녀노소 누구나 한번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접했을때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편하게 쓸 수 있냐 이걸 따져봐야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할거같은데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 누구나 어플만 깔면 편하게 할 수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있는거라고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생각함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.</a:t>
            </a:r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3DF254-2C8B-6014-97D7-0819895E299F}"/>
              </a:ext>
            </a:extLst>
          </p:cNvPr>
          <p:cNvSpPr txBox="1"/>
          <p:nvPr/>
        </p:nvSpPr>
        <p:spPr>
          <a:xfrm>
            <a:off x="3794753" y="1925895"/>
            <a:ext cx="1330101" cy="181588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김대원 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인천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fs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프로팀 감독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</a:t>
            </a:r>
          </a:p>
          <a:p>
            <a:endParaRPr lang="en-US" altLang="ko-KR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이미 주위의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매치업형태의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서비스 필요성의 갈증을 많이들 느끼고 있지만 차별점이 부족해서 실패한다</a:t>
            </a: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구체적인 팀 랭킹 서비스</a:t>
            </a: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아니면 만나서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사진찍고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점수기입하면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포인트지원 등 </a:t>
            </a: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잘 만들어서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매치업형태의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endParaRPr lang="en-US" altLang="ko-KR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모든 생활스포츠에 적용 가능하다면 경쟁력이 있을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거같다</a:t>
            </a:r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F1FB17-EE89-8DEB-D744-8A3E67D3A49F}"/>
              </a:ext>
            </a:extLst>
          </p:cNvPr>
          <p:cNvSpPr txBox="1"/>
          <p:nvPr/>
        </p:nvSpPr>
        <p:spPr>
          <a:xfrm>
            <a:off x="859972" y="3966435"/>
            <a:ext cx="1330101" cy="1692771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김수훈 </a:t>
            </a: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메인페이지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주소옆에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구장크기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5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대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5 6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대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6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이런거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적혀있는게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사용자들이 더 편하게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사용할거같고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지역별로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볼수있게가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중요할거 같다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.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풋살구장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잘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모르는사람이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이 어플을 사용하면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지역검색할수있게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!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endParaRPr lang="en-US" altLang="ko-KR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홍보만 잘되면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괜찮을거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같은느낌이다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.</a:t>
            </a: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56B1BC-AB9C-4BDD-52FB-90BE1300FBE6}"/>
              </a:ext>
            </a:extLst>
          </p:cNvPr>
          <p:cNvSpPr txBox="1"/>
          <p:nvPr/>
        </p:nvSpPr>
        <p:spPr>
          <a:xfrm>
            <a:off x="2314148" y="3957469"/>
            <a:ext cx="1330100" cy="1692771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안형진</a:t>
            </a: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1.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주소를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클릭했을때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바로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복사할수있는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기능이 있었으면 좋겠다</a:t>
            </a:r>
            <a:endParaRPr lang="en-US" altLang="ko-KR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marL="228600" indent="-228600">
              <a:buAutoNum type="arabicPeriod"/>
            </a:pPr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2.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시설안내가 그림으로만 표시 되어있는데 간단하게 글로도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설명되어있으면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좋을거같다</a:t>
            </a:r>
            <a:endParaRPr lang="en-US" altLang="ko-KR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3.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전체적으로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봤을때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디자인은 굿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F72D4E-AD74-BEBB-913C-094722A83266}"/>
              </a:ext>
            </a:extLst>
          </p:cNvPr>
          <p:cNvSpPr txBox="1"/>
          <p:nvPr/>
        </p:nvSpPr>
        <p:spPr>
          <a:xfrm>
            <a:off x="3823524" y="3969907"/>
            <a:ext cx="1330101" cy="1692771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현동훈</a:t>
            </a: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서울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경기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부천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광명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고양등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카테고리 나눠서 지도로 구장이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어디있는지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나오면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좋을듯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ex)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경기 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-&gt;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부천 클릭하면 </a:t>
            </a: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부천 지도위에 구장 표시해 두고 클릭하면 예약 할 수 있게 </a:t>
            </a:r>
          </a:p>
          <a:p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소셜매치를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기능의 추가를 통해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트레픽을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늘려보는 방법을 추천한다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B38D8D-88B1-DF2B-53AB-0327DA801FAA}"/>
              </a:ext>
            </a:extLst>
          </p:cNvPr>
          <p:cNvSpPr txBox="1"/>
          <p:nvPr/>
        </p:nvSpPr>
        <p:spPr>
          <a:xfrm>
            <a:off x="859972" y="5911948"/>
            <a:ext cx="1330101" cy="2923877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김종현</a:t>
            </a: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1.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기존 유사 사이트와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비교해봤을때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구장 예약 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+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매칭을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한 사이트에서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할수있어서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편리함</a:t>
            </a: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2.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풋살매칭을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진행하다보면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상대 실력에 따라서 한쪽이 일방적으로 유리해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양팀다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재미없는 경기가 많이 생기는데 매칭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잡기전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상대실력에 대한 정보를 확인할 수 있어서 유의미함</a:t>
            </a: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3.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풋살을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하다보면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구장 잔디상태에 따라 운동을 진행하기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힘들정도로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미끄럽거나 잔디상태가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안좋은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경우가 많은데 사이트를 직접 이용하는 회원들이 구장마다 후기를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남길수있어서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좋음</a:t>
            </a:r>
            <a:endParaRPr lang="en-US" altLang="ko-KR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endParaRPr lang="en-US" altLang="ko-KR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94E736-B067-F5B4-499C-9ACEE908E0E4}"/>
              </a:ext>
            </a:extLst>
          </p:cNvPr>
          <p:cNvSpPr txBox="1"/>
          <p:nvPr/>
        </p:nvSpPr>
        <p:spPr>
          <a:xfrm>
            <a:off x="2314148" y="5887733"/>
            <a:ext cx="1330101" cy="2923877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정하나영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1.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왼쪽 상단에 메뉴가 있으면 보기에도 편하고 좋을 것 같습니다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.</a:t>
            </a: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누르면 왼쪽에 바가 열리면서 리스트가 열리는 형태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지역별로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서울특별시 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-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강서구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양천구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영등포구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등등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매칭글을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확인할 수 있는 메뉴 또한 리스트에 포함시켜서 만들기</a:t>
            </a: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2.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비회원으로도 예약이 가능할 수 있게 하면 어떨지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네이버페이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카카오페이 연계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 -&gt;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나중에 가능한 일이겠지만 더 쉽게 사람들이 예약할 수 있게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.</a:t>
            </a: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3.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주소 옆에 규격을 기재하기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가능할지 모르겠네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</a:t>
            </a: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-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찾는 구장 이름 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-&gt; Search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로 바꾸면 어떨지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개인적 취향임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</a:t>
            </a:r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4C693C-0155-54AD-8BCD-148C29D0F277}"/>
              </a:ext>
            </a:extLst>
          </p:cNvPr>
          <p:cNvSpPr txBox="1"/>
          <p:nvPr/>
        </p:nvSpPr>
        <p:spPr>
          <a:xfrm>
            <a:off x="3794752" y="5911948"/>
            <a:ext cx="1330101" cy="2923877"/>
          </a:xfrm>
          <a:prstGeom prst="rect">
            <a:avLst/>
          </a:prstGeom>
          <a:solidFill>
            <a:srgbClr val="FFFF99"/>
          </a:solidFill>
          <a:effectLst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정하나영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1.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왼쪽 상단에 메뉴가 있으면 보기에도 편하고 좋을 것 같습니다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.</a:t>
            </a: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누르면 왼쪽에 바가 열리면서 리스트가 열리는 형태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지역별로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서울특별시 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-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강서구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양천구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영등포구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등등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매칭글을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확인할 수 있는 메뉴 또한 리스트에 포함시켜서 만들기</a:t>
            </a: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2.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비회원으로도 예약이 가능할 수 있게 하면 어떨지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네이버페이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카카오페이 연계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 -&gt;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나중에 가능한 일이겠지만 더 쉽게 사람들이 예약할 수 있게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.</a:t>
            </a: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3.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주소 옆에 규격을 기재하기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가능할지 모르겠네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</a:t>
            </a: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-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찾는 구장 이름 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-&gt; Search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로 바꾸면 어떨지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개인적 취향임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</a:t>
            </a:r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610AD3-5F1B-DD08-E761-745489CC5172}"/>
              </a:ext>
            </a:extLst>
          </p:cNvPr>
          <p:cNvSpPr txBox="1"/>
          <p:nvPr/>
        </p:nvSpPr>
        <p:spPr>
          <a:xfrm>
            <a:off x="10260758" y="2696766"/>
            <a:ext cx="70223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매칭 잡기 전 상대실력에 대한 정보를 확인가능</a:t>
            </a:r>
            <a:endParaRPr lang="en-US" altLang="ko-KR" sz="26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81DC54-BEBA-8697-B683-EB938C99F5DD}"/>
              </a:ext>
            </a:extLst>
          </p:cNvPr>
          <p:cNvSpPr txBox="1"/>
          <p:nvPr/>
        </p:nvSpPr>
        <p:spPr>
          <a:xfrm>
            <a:off x="10260758" y="3189209"/>
            <a:ext cx="70366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구장 예약 </a:t>
            </a:r>
            <a:r>
              <a:rPr lang="en-US" altLang="ko-KR" sz="2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+ </a:t>
            </a:r>
            <a:r>
              <a:rPr lang="ko-KR" altLang="en-US" sz="2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매칭의 논스톱 서비스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B8556E-C8EE-0627-DB40-3E69AC0F1ACE}"/>
              </a:ext>
            </a:extLst>
          </p:cNvPr>
          <p:cNvSpPr txBox="1"/>
          <p:nvPr/>
        </p:nvSpPr>
        <p:spPr>
          <a:xfrm>
            <a:off x="10248058" y="5267805"/>
            <a:ext cx="70366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매칭 구하는 해당 정보 제공</a:t>
            </a:r>
            <a:endParaRPr lang="en-US" altLang="ko-KR" sz="26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4CE630-8BD4-7107-39D9-5E55B11C4C51}"/>
              </a:ext>
            </a:extLst>
          </p:cNvPr>
          <p:cNvSpPr txBox="1"/>
          <p:nvPr/>
        </p:nvSpPr>
        <p:spPr>
          <a:xfrm>
            <a:off x="10235355" y="5899391"/>
            <a:ext cx="70366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구장을 지역별로 카테고리화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EEA939-3EB2-4A77-6A48-D2B1CC317E84}"/>
              </a:ext>
            </a:extLst>
          </p:cNvPr>
          <p:cNvSpPr txBox="1"/>
          <p:nvPr/>
        </p:nvSpPr>
        <p:spPr>
          <a:xfrm>
            <a:off x="10235355" y="7789979"/>
            <a:ext cx="70366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매치업</a:t>
            </a:r>
            <a:r>
              <a:rPr lang="ko-KR" altLang="en-US" sz="2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형태의 모든 생활스포츠에 적용 가능하다면 경쟁력이 있을 것 같다</a:t>
            </a: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5F749D21-AAEF-F2CF-C997-79A60C5521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011" y="7226606"/>
            <a:ext cx="4591489" cy="157686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2FE92DB-CA5A-14E9-F343-27F638754975}"/>
              </a:ext>
            </a:extLst>
          </p:cNvPr>
          <p:cNvSpPr txBox="1"/>
          <p:nvPr/>
        </p:nvSpPr>
        <p:spPr>
          <a:xfrm>
            <a:off x="10209955" y="2205633"/>
            <a:ext cx="2971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장점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07EC97-F0FB-94B1-319F-424DFA32B62A}"/>
              </a:ext>
            </a:extLst>
          </p:cNvPr>
          <p:cNvSpPr txBox="1"/>
          <p:nvPr/>
        </p:nvSpPr>
        <p:spPr>
          <a:xfrm>
            <a:off x="10209955" y="4749818"/>
            <a:ext cx="2971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단점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80369C-4772-3E3B-223A-E80FFD2A1133}"/>
              </a:ext>
            </a:extLst>
          </p:cNvPr>
          <p:cNvSpPr txBox="1"/>
          <p:nvPr/>
        </p:nvSpPr>
        <p:spPr>
          <a:xfrm>
            <a:off x="10209955" y="7200325"/>
            <a:ext cx="2971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총평</a:t>
            </a:r>
          </a:p>
        </p:txBody>
      </p:sp>
    </p:spTree>
    <p:extLst>
      <p:ext uri="{BB962C8B-B14F-4D97-AF65-F5344CB8AC3E}">
        <p14:creationId xmlns:p14="http://schemas.microsoft.com/office/powerpoint/2010/main" val="10307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" name="그룹 1012"/>
          <p:cNvGrpSpPr/>
          <p:nvPr/>
        </p:nvGrpSpPr>
        <p:grpSpPr>
          <a:xfrm>
            <a:off x="-1447800" y="495300"/>
            <a:ext cx="19163240" cy="9955647"/>
            <a:chOff x="-1447800" y="495300"/>
            <a:chExt cx="19163240" cy="9955647"/>
          </a:xfrm>
        </p:grpSpPr>
        <p:grpSp>
          <p:nvGrpSpPr>
            <p:cNvPr id="1007" name="그룹 1001"/>
            <p:cNvGrpSpPr/>
            <p:nvPr/>
          </p:nvGrpSpPr>
          <p:grpSpPr>
            <a:xfrm>
              <a:off x="-1" y="1343845"/>
              <a:ext cx="530258" cy="9107102"/>
              <a:chOff x="0" y="1343845"/>
              <a:chExt cx="530258" cy="9107102"/>
            </a:xfrm>
          </p:grpSpPr>
          <p:pic>
            <p:nvPicPr>
              <p:cNvPr id="1008" name="Object 2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0" y="1343845"/>
                <a:ext cx="530258" cy="9107102"/>
              </a:xfrm>
              <a:prstGeom prst="rect">
                <a:avLst/>
              </a:prstGeom>
            </p:spPr>
          </p:pic>
        </p:grpSp>
        <p:pic>
          <p:nvPicPr>
            <p:cNvPr id="1009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5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grpSp>
          <p:nvGrpSpPr>
            <p:cNvPr id="1003" name="그룹 1003"/>
            <p:cNvGrpSpPr/>
            <p:nvPr/>
          </p:nvGrpSpPr>
          <p:grpSpPr>
            <a:xfrm>
              <a:off x="-262753" y="3536341"/>
              <a:ext cx="8483202" cy="2832476"/>
              <a:chOff x="-262752" y="3536341"/>
              <a:chExt cx="8483202" cy="283247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-262752" y="3536341"/>
                <a:ext cx="8483202" cy="283247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270964" y="4152900"/>
              <a:ext cx="3782787" cy="96735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84364" y="5061192"/>
              <a:ext cx="4812239" cy="61570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427598" y="4881069"/>
              <a:ext cx="10250803" cy="110031"/>
              <a:chOff x="8104527" y="4916611"/>
              <a:chExt cx="10250803" cy="11003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8104527" y="4916611"/>
                <a:ext cx="10250803" cy="110031"/>
              </a:xfrm>
              <a:prstGeom prst="rect">
                <a:avLst/>
              </a:prstGeom>
            </p:spPr>
          </p:pic>
        </p:grpSp>
        <p:sp>
          <p:nvSpPr>
            <p:cNvPr id="1005" name="TextBox 1004"/>
            <p:cNvSpPr txBox="1"/>
            <p:nvPr/>
          </p:nvSpPr>
          <p:spPr>
            <a:xfrm>
              <a:off x="-1447800" y="4381500"/>
              <a:ext cx="8458200" cy="998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60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Q &amp; A</a:t>
              </a:r>
            </a:p>
          </p:txBody>
        </p:sp>
        <p:sp>
          <p:nvSpPr>
            <p:cNvPr id="1011" name="TextBox 1010"/>
            <p:cNvSpPr txBox="1"/>
            <p:nvPr/>
          </p:nvSpPr>
          <p:spPr>
            <a:xfrm>
              <a:off x="76199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Object 2"/>
          <p:cNvPicPr>
            <a:picLocks noChangeAspect="1"/>
          </p:cNvPicPr>
          <p:nvPr/>
        </p:nvPicPr>
        <p:blipFill rotWithShape="1">
          <a:blip r:embed="rId2">
            <a:alphaModFix amt="45000"/>
            <a:lum/>
          </a:blip>
          <a:stretch>
            <a:fillRect/>
          </a:stretch>
        </p:blipFill>
        <p:spPr>
          <a:xfrm>
            <a:off x="610657" y="533400"/>
            <a:ext cx="17066686" cy="9220200"/>
          </a:xfrm>
          <a:prstGeom prst="rect">
            <a:avLst/>
          </a:prstGeom>
          <a:solidFill>
            <a:srgbClr val="F8F2E8">
              <a:alpha val="40000"/>
            </a:srgbClr>
          </a:solidFill>
          <a:ln>
            <a:noFill/>
          </a:ln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82663" y="4633668"/>
            <a:ext cx="2118503" cy="2118503"/>
          </a:xfrm>
          <a:prstGeom prst="rect">
            <a:avLst/>
          </a:prstGeom>
        </p:spPr>
      </p:pic>
      <p:pic>
        <p:nvPicPr>
          <p:cNvPr id="1007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343845"/>
            <a:ext cx="530258" cy="9107102"/>
          </a:xfrm>
          <a:prstGeom prst="rect">
            <a:avLst/>
          </a:prstGeom>
        </p:spPr>
      </p:pic>
      <p:pic>
        <p:nvPicPr>
          <p:cNvPr id="1010" name="Object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73728" y="4633668"/>
            <a:ext cx="2118503" cy="2118503"/>
          </a:xfrm>
          <a:prstGeom prst="rect">
            <a:avLst/>
          </a:prstGeom>
        </p:spPr>
      </p:pic>
      <p:pic>
        <p:nvPicPr>
          <p:cNvPr id="1012" name="Object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64922" y="4621725"/>
            <a:ext cx="2118503" cy="2118503"/>
          </a:xfrm>
          <a:prstGeom prst="rect">
            <a:avLst/>
          </a:prstGeom>
        </p:spPr>
      </p:pic>
      <p:sp>
        <p:nvSpPr>
          <p:cNvPr id="1019" name="TextBox 1018"/>
          <p:cNvSpPr txBox="1"/>
          <p:nvPr/>
        </p:nvSpPr>
        <p:spPr>
          <a:xfrm>
            <a:off x="10509773" y="5465272"/>
            <a:ext cx="1828800" cy="424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dirty="0">
                <a:solidFill>
                  <a:schemeClr val="lt1"/>
                </a:solidFill>
                <a:latin typeface="한컴 말랑말랑 Bold"/>
                <a:ea typeface="한컴 말랑말랑 Bold"/>
              </a:rPr>
              <a:t>상대 정보 부재</a:t>
            </a:r>
          </a:p>
        </p:txBody>
      </p:sp>
      <p:sp>
        <p:nvSpPr>
          <p:cNvPr id="1020" name="TextBox 1019"/>
          <p:cNvSpPr txBox="1"/>
          <p:nvPr/>
        </p:nvSpPr>
        <p:spPr>
          <a:xfrm>
            <a:off x="6718579" y="5471868"/>
            <a:ext cx="1828800" cy="418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dirty="0">
                <a:solidFill>
                  <a:schemeClr val="lt1"/>
                </a:solidFill>
                <a:latin typeface="한컴 말랑말랑 Bold"/>
                <a:ea typeface="한컴 말랑말랑 Bold"/>
              </a:rPr>
              <a:t>이용료 정산</a:t>
            </a:r>
          </a:p>
        </p:txBody>
      </p:sp>
      <p:sp>
        <p:nvSpPr>
          <p:cNvPr id="1021" name="TextBox 1020"/>
          <p:cNvSpPr txBox="1"/>
          <p:nvPr/>
        </p:nvSpPr>
        <p:spPr>
          <a:xfrm>
            <a:off x="2967567" y="5482057"/>
            <a:ext cx="2133599" cy="424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dirty="0">
                <a:solidFill>
                  <a:schemeClr val="lt1"/>
                </a:solidFill>
                <a:latin typeface="한컴 말랑말랑 Bold"/>
                <a:ea typeface="한컴 말랑말랑 Bold"/>
              </a:rPr>
              <a:t>매칭 시스템 부재</a:t>
            </a:r>
          </a:p>
        </p:txBody>
      </p:sp>
      <p:sp>
        <p:nvSpPr>
          <p:cNvPr id="1023" name="TextBox 1022"/>
          <p:cNvSpPr txBox="1"/>
          <p:nvPr/>
        </p:nvSpPr>
        <p:spPr>
          <a:xfrm>
            <a:off x="76200" y="495300"/>
            <a:ext cx="914400" cy="331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03</a:t>
            </a:r>
          </a:p>
        </p:txBody>
      </p:sp>
      <p:pic>
        <p:nvPicPr>
          <p:cNvPr id="1029" name="Object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51398" y="1604469"/>
            <a:ext cx="10250803" cy="110031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슬라이드 확대/축소 9">
                <a:extLst>
                  <a:ext uri="{FF2B5EF4-FFF2-40B4-BE49-F238E27FC236}">
                    <a16:creationId xmlns:a16="http://schemas.microsoft.com/office/drawing/2014/main" id="{C4624D02-E21B-B230-9FD0-F3C10AC73B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8928737"/>
                  </p:ext>
                </p:extLst>
              </p:nvPr>
            </p:nvGraphicFramePr>
            <p:xfrm>
              <a:off x="7454228" y="4950409"/>
              <a:ext cx="357502" cy="418219"/>
            </p:xfrm>
            <a:graphic>
              <a:graphicData uri="http://schemas.microsoft.com/office/powerpoint/2016/slidezoom">
                <pslz:sldZm>
                  <pslz:sldZmObj sldId="288" cId="1886091920">
                    <pslz:zmPr id="{2FD27A08-06EA-4482-8A46-EBF9016D0A7A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7502" cy="4182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슬라이드 확대/축소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4624D02-E21B-B230-9FD0-F3C10AC73B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54228" y="4950409"/>
                <a:ext cx="357502" cy="4182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030" name="Object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28800" y="1604469"/>
            <a:ext cx="10250803" cy="110031"/>
          </a:xfrm>
          <a:prstGeom prst="rect">
            <a:avLst/>
          </a:prstGeom>
        </p:spPr>
      </p:pic>
      <p:sp>
        <p:nvSpPr>
          <p:cNvPr id="1032" name="TextBox 1031"/>
          <p:cNvSpPr txBox="1"/>
          <p:nvPr/>
        </p:nvSpPr>
        <p:spPr>
          <a:xfrm>
            <a:off x="1066799" y="937260"/>
            <a:ext cx="4800601" cy="575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프로젝트 개요 </a:t>
            </a:r>
            <a:r>
              <a:rPr kumimoji="0" lang="en-US" altLang="ko-KR" sz="32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(</a:t>
            </a:r>
            <a:r>
              <a: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기존</a:t>
            </a:r>
            <a:r>
              <a:rPr kumimoji="0" lang="en-US" altLang="ko-KR" sz="32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)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슬라이드 확대/축소 7">
                <a:extLst>
                  <a:ext uri="{FF2B5EF4-FFF2-40B4-BE49-F238E27FC236}">
                    <a16:creationId xmlns:a16="http://schemas.microsoft.com/office/drawing/2014/main" id="{1CBA9AA8-244F-4609-0738-B2DB08FA3A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9321186"/>
                  </p:ext>
                </p:extLst>
              </p:nvPr>
            </p:nvGraphicFramePr>
            <p:xfrm>
              <a:off x="3843866" y="4976473"/>
              <a:ext cx="381000" cy="468355"/>
            </p:xfrm>
            <a:graphic>
              <a:graphicData uri="http://schemas.microsoft.com/office/powerpoint/2016/slidezoom">
                <pslz:sldZm>
                  <pslz:sldZmObj sldId="287" cId="1027446373">
                    <pslz:zmPr id="{36C35C7A-5CDF-4732-993E-D6E600F0FBCE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1000" cy="46835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슬라이드 확대/축소 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CBA9AA8-244F-4609-0738-B2DB08FA3A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43866" y="4976473"/>
                <a:ext cx="381000" cy="46835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슬라이드 확대/축소 13">
                <a:extLst>
                  <a:ext uri="{FF2B5EF4-FFF2-40B4-BE49-F238E27FC236}">
                    <a16:creationId xmlns:a16="http://schemas.microsoft.com/office/drawing/2014/main" id="{951872FD-2FFB-864A-559E-07409BC3BA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3382110"/>
                  </p:ext>
                </p:extLst>
              </p:nvPr>
            </p:nvGraphicFramePr>
            <p:xfrm>
              <a:off x="11249809" y="4950409"/>
              <a:ext cx="348727" cy="475159"/>
            </p:xfrm>
            <a:graphic>
              <a:graphicData uri="http://schemas.microsoft.com/office/powerpoint/2016/slidezoom">
                <pslz:sldZm>
                  <pslz:sldZmObj sldId="289" cId="495226019">
                    <pslz:zmPr id="{CF6EA169-C32C-4D52-B113-EE58C0540E49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8727" cy="4751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슬라이드 확대/축소 1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951872FD-2FFB-864A-559E-07409BC3BA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49809" y="4950409"/>
                <a:ext cx="348727" cy="4751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43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0F795F-B15B-BF62-28FD-911D8E21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6400" y="1028700"/>
            <a:ext cx="14020800" cy="82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46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5D51675-F7CE-1D8B-8F4B-4F4341702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866615"/>
            <a:ext cx="9677400" cy="85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9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FB2F4BC-01DD-2BD7-7408-3246B8F25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8800" y="1028699"/>
            <a:ext cx="13639800" cy="81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2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" name="그룹 1043"/>
          <p:cNvGrpSpPr/>
          <p:nvPr/>
        </p:nvGrpSpPr>
        <p:grpSpPr>
          <a:xfrm>
            <a:off x="0" y="495300"/>
            <a:ext cx="17678400" cy="9955647"/>
            <a:chOff x="0" y="495300"/>
            <a:chExt cx="17678400" cy="9955647"/>
          </a:xfrm>
        </p:grpSpPr>
        <p:grpSp>
          <p:nvGrpSpPr>
            <p:cNvPr id="1036" name="그룹 1001"/>
            <p:cNvGrpSpPr/>
            <p:nvPr/>
          </p:nvGrpSpPr>
          <p:grpSpPr>
            <a:xfrm>
              <a:off x="611714" y="571500"/>
              <a:ext cx="17066686" cy="9220200"/>
              <a:chOff x="10747806" y="2448853"/>
              <a:chExt cx="6166481" cy="7560039"/>
            </a:xfrm>
            <a:solidFill>
              <a:srgbClr val="F8F2E8">
                <a:alpha val="40000"/>
              </a:srgbClr>
            </a:solidFill>
          </p:grpSpPr>
          <p:pic>
            <p:nvPicPr>
              <p:cNvPr id="1037" name="Object 2"/>
              <p:cNvPicPr>
                <a:picLocks noChangeAspect="1"/>
              </p:cNvPicPr>
              <p:nvPr/>
            </p:nvPicPr>
            <p:blipFill rotWithShape="1">
              <a:blip r:embed="rId2">
                <a:alphaModFix amt="45000"/>
                <a:lum/>
              </a:blip>
              <a:stretch>
                <a:fillRect/>
              </a:stretch>
            </p:blipFill>
            <p:spPr>
              <a:xfrm>
                <a:off x="10747806" y="2448853"/>
                <a:ext cx="6166481" cy="7560039"/>
              </a:xfrm>
              <a:prstGeom prst="rect">
                <a:avLst/>
              </a:prstGeom>
              <a:solidFill>
                <a:srgbClr val="F8F2E8">
                  <a:alpha val="40000"/>
                </a:srgbClr>
              </a:solidFill>
              <a:ln>
                <a:noFill/>
              </a:ln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249398" y="2034397"/>
              <a:ext cx="2118503" cy="2118503"/>
            </a:xfrm>
            <a:prstGeom prst="rect">
              <a:avLst/>
            </a:prstGeom>
          </p:spPr>
        </p:pic>
        <p:pic>
          <p:nvPicPr>
            <p:cNvPr id="1007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1010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264496" y="4548997"/>
              <a:ext cx="2118503" cy="2118503"/>
            </a:xfrm>
            <a:prstGeom prst="rect">
              <a:avLst/>
            </a:prstGeom>
          </p:spPr>
        </p:pic>
        <p:pic>
          <p:nvPicPr>
            <p:cNvPr id="1012" name="Object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264496" y="7124700"/>
              <a:ext cx="2118503" cy="2118503"/>
            </a:xfrm>
            <a:prstGeom prst="rect">
              <a:avLst/>
            </a:prstGeom>
          </p:spPr>
        </p:pic>
        <p:pic>
          <p:nvPicPr>
            <p:cNvPr id="1017" name="그림 101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47800" y="2705100"/>
              <a:ext cx="5934701" cy="6553200"/>
            </a:xfrm>
            <a:prstGeom prst="rect">
              <a:avLst/>
            </a:prstGeom>
          </p:spPr>
        </p:pic>
        <p:pic>
          <p:nvPicPr>
            <p:cNvPr id="1018" name="그림 101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620000" y="2702513"/>
              <a:ext cx="5639855" cy="6558368"/>
            </a:xfrm>
            <a:prstGeom prst="rect">
              <a:avLst/>
            </a:prstGeom>
          </p:spPr>
        </p:pic>
        <p:sp>
          <p:nvSpPr>
            <p:cNvPr id="1019" name="TextBox 1018"/>
            <p:cNvSpPr txBox="1"/>
            <p:nvPr/>
          </p:nvSpPr>
          <p:spPr>
            <a:xfrm>
              <a:off x="14401799" y="7995285"/>
              <a:ext cx="1828800" cy="4248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2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상대 정보 부재</a:t>
              </a:r>
            </a:p>
          </p:txBody>
        </p:sp>
        <p:sp>
          <p:nvSpPr>
            <p:cNvPr id="1020" name="TextBox 1019"/>
            <p:cNvSpPr txBox="1"/>
            <p:nvPr/>
          </p:nvSpPr>
          <p:spPr>
            <a:xfrm>
              <a:off x="14401799" y="5399651"/>
              <a:ext cx="1828800" cy="418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2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이용료 정산</a:t>
              </a:r>
            </a:p>
          </p:txBody>
        </p:sp>
        <p:sp>
          <p:nvSpPr>
            <p:cNvPr id="1021" name="TextBox 1020"/>
            <p:cNvSpPr txBox="1"/>
            <p:nvPr/>
          </p:nvSpPr>
          <p:spPr>
            <a:xfrm>
              <a:off x="14325600" y="2897505"/>
              <a:ext cx="2133599" cy="4248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2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매칭 시스템 부재</a:t>
              </a:r>
            </a:p>
          </p:txBody>
        </p:sp>
        <p:sp>
          <p:nvSpPr>
            <p:cNvPr id="1023" name="TextBox 1022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03</a:t>
              </a:r>
            </a:p>
          </p:txBody>
        </p:sp>
        <p:pic>
          <p:nvPicPr>
            <p:cNvPr id="1029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351398" y="1604469"/>
              <a:ext cx="10250803" cy="110031"/>
            </a:xfrm>
            <a:prstGeom prst="rect">
              <a:avLst/>
            </a:prstGeom>
          </p:spPr>
        </p:pic>
        <p:pic>
          <p:nvPicPr>
            <p:cNvPr id="1030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828800" y="1604469"/>
              <a:ext cx="10250803" cy="110031"/>
            </a:xfrm>
            <a:prstGeom prst="rect">
              <a:avLst/>
            </a:prstGeom>
          </p:spPr>
        </p:pic>
        <p:sp>
          <p:nvSpPr>
            <p:cNvPr id="1032" name="TextBox 1031"/>
            <p:cNvSpPr txBox="1"/>
            <p:nvPr/>
          </p:nvSpPr>
          <p:spPr>
            <a:xfrm>
              <a:off x="1066799" y="937260"/>
              <a:ext cx="48006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프로젝트 개요</a:t>
              </a:r>
              <a:endParaRPr kumimoji="0" lang="en-US" altLang="ko-KR" sz="32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039" name="TextBox 1038"/>
            <p:cNvSpPr txBox="1"/>
            <p:nvPr/>
          </p:nvSpPr>
          <p:spPr>
            <a:xfrm>
              <a:off x="2285998" y="2065020"/>
              <a:ext cx="4267201" cy="487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&lt;</a:t>
              </a:r>
              <a:r>
                <a:rPr kumimoji="0" lang="ko-KR" altLang="en-US" sz="26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 구장 예약 </a:t>
              </a:r>
              <a:r>
                <a:rPr kumimoji="0" lang="en-US" altLang="ko-KR" sz="26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&gt;</a:t>
              </a:r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8305800" y="2065020"/>
              <a:ext cx="4267201" cy="487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&lt;</a:t>
              </a:r>
              <a:r>
                <a:rPr kumimoji="0" lang="ko-KR" altLang="en-US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 매칭 커뮤니티 </a:t>
              </a: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&gt;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062CF12-68E3-CCC2-20B4-68A883C4432F}"/>
              </a:ext>
            </a:extLst>
          </p:cNvPr>
          <p:cNvSpPr txBox="1"/>
          <p:nvPr/>
        </p:nvSpPr>
        <p:spPr>
          <a:xfrm>
            <a:off x="5334001" y="1821180"/>
            <a:ext cx="4267201" cy="487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&lt;</a:t>
            </a:r>
            <a:r>
              <a:rPr lang="ko-KR" altLang="en-US" sz="260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 기존 불편한 점</a:t>
            </a:r>
            <a:r>
              <a:rPr kumimoji="0" lang="ko-KR" altLang="en-US" sz="26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 </a:t>
            </a:r>
            <a:r>
              <a:rPr kumimoji="0" lang="en-US" altLang="ko-KR" sz="26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8912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5" name="그룹 1064"/>
          <p:cNvGrpSpPr/>
          <p:nvPr/>
        </p:nvGrpSpPr>
        <p:grpSpPr>
          <a:xfrm>
            <a:off x="0" y="495300"/>
            <a:ext cx="17678400" cy="9955647"/>
            <a:chOff x="0" y="495300"/>
            <a:chExt cx="17678400" cy="9955647"/>
          </a:xfrm>
        </p:grpSpPr>
        <p:grpSp>
          <p:nvGrpSpPr>
            <p:cNvPr id="1063" name="그룹 1001"/>
            <p:cNvGrpSpPr/>
            <p:nvPr/>
          </p:nvGrpSpPr>
          <p:grpSpPr>
            <a:xfrm>
              <a:off x="611714" y="571500"/>
              <a:ext cx="17066686" cy="9220200"/>
              <a:chOff x="10747806" y="2448853"/>
              <a:chExt cx="6166481" cy="7560039"/>
            </a:xfrm>
            <a:solidFill>
              <a:srgbClr val="F8F2E8">
                <a:alpha val="40000"/>
              </a:srgbClr>
            </a:solidFill>
          </p:grpSpPr>
          <p:pic>
            <p:nvPicPr>
              <p:cNvPr id="1064" name="Object 2"/>
              <p:cNvPicPr>
                <a:picLocks noChangeAspect="1"/>
              </p:cNvPicPr>
              <p:nvPr/>
            </p:nvPicPr>
            <p:blipFill rotWithShape="1">
              <a:blip r:embed="rId2">
                <a:alphaModFix amt="45000"/>
                <a:lum/>
              </a:blip>
              <a:stretch>
                <a:fillRect/>
              </a:stretch>
            </p:blipFill>
            <p:spPr>
              <a:xfrm>
                <a:off x="10747806" y="2448853"/>
                <a:ext cx="6166481" cy="7560039"/>
              </a:xfrm>
              <a:prstGeom prst="rect">
                <a:avLst/>
              </a:prstGeom>
              <a:solidFill>
                <a:srgbClr val="F8F2E8">
                  <a:alpha val="40000"/>
                </a:srgbClr>
              </a:solidFill>
              <a:ln>
                <a:noFill/>
              </a:ln>
            </p:spPr>
          </p:pic>
        </p:grpSp>
        <p:pic>
          <p:nvPicPr>
            <p:cNvPr id="1007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sp>
          <p:nvSpPr>
            <p:cNvPr id="1023" name="TextBox 1022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04</a:t>
              </a:r>
            </a:p>
          </p:txBody>
        </p:sp>
        <p:pic>
          <p:nvPicPr>
            <p:cNvPr id="1029" name="Object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351398" y="1604469"/>
              <a:ext cx="10250803" cy="110031"/>
            </a:xfrm>
            <a:prstGeom prst="rect">
              <a:avLst/>
            </a:prstGeom>
          </p:spPr>
        </p:pic>
        <p:pic>
          <p:nvPicPr>
            <p:cNvPr id="1030" name="Object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828800" y="1604469"/>
              <a:ext cx="10250803" cy="110031"/>
            </a:xfrm>
            <a:prstGeom prst="rect">
              <a:avLst/>
            </a:prstGeom>
          </p:spPr>
        </p:pic>
        <p:sp>
          <p:nvSpPr>
            <p:cNvPr id="1032" name="TextBox 1031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프로젝트 개요 </a:t>
              </a:r>
              <a:r>
                <a:rPr kumimoji="0" lang="en-US" altLang="ko-KR" sz="3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(</a:t>
              </a:r>
              <a:r>
                <a:rPr kumimoji="0" lang="ko-KR" altLang="en-US" sz="3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개선</a:t>
              </a:r>
              <a:r>
                <a:rPr kumimoji="0" lang="en-US" altLang="ko-KR" sz="3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)</a:t>
              </a:r>
            </a:p>
          </p:txBody>
        </p:sp>
        <p:sp>
          <p:nvSpPr>
            <p:cNvPr id="1040" name="순서도: 대체 처리 1039"/>
            <p:cNvSpPr/>
            <p:nvPr/>
          </p:nvSpPr>
          <p:spPr>
            <a:xfrm>
              <a:off x="4305301" y="2857500"/>
              <a:ext cx="2971800" cy="5257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041" name="순서도: 대체 처리 1040"/>
            <p:cNvSpPr/>
            <p:nvPr/>
          </p:nvSpPr>
          <p:spPr>
            <a:xfrm>
              <a:off x="7658100" y="2857500"/>
              <a:ext cx="2971800" cy="5257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042" name="순서도: 대체 처리 1041"/>
            <p:cNvSpPr/>
            <p:nvPr/>
          </p:nvSpPr>
          <p:spPr>
            <a:xfrm>
              <a:off x="11010901" y="2857500"/>
              <a:ext cx="2971800" cy="5257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043" name="순서도: 대체 처리 1042"/>
            <p:cNvSpPr/>
            <p:nvPr/>
          </p:nvSpPr>
          <p:spPr>
            <a:xfrm>
              <a:off x="14363701" y="2857500"/>
              <a:ext cx="2971800" cy="5257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044" name="순서도: 대체 처리 1043"/>
            <p:cNvSpPr/>
            <p:nvPr/>
          </p:nvSpPr>
          <p:spPr>
            <a:xfrm>
              <a:off x="952501" y="2933700"/>
              <a:ext cx="2971800" cy="5257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045" name="TextBox 1044"/>
            <p:cNvSpPr txBox="1"/>
            <p:nvPr/>
          </p:nvSpPr>
          <p:spPr>
            <a:xfrm>
              <a:off x="1524000" y="2781300"/>
              <a:ext cx="1828800" cy="360045"/>
            </a:xfrm>
            <a:prstGeom prst="rect">
              <a:avLst/>
            </a:prstGeom>
            <a:solidFill>
              <a:srgbClr val="F9F4EC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퀵 메뉴</a:t>
              </a:r>
            </a:p>
          </p:txBody>
        </p:sp>
        <p:pic>
          <p:nvPicPr>
            <p:cNvPr id="1048" name="그림 104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143000" y="4000500"/>
              <a:ext cx="2590800" cy="2590800"/>
            </a:xfrm>
            <a:prstGeom prst="rect">
              <a:avLst/>
            </a:prstGeom>
          </p:spPr>
        </p:pic>
        <p:sp>
          <p:nvSpPr>
            <p:cNvPr id="1050" name="TextBox 1049"/>
            <p:cNvSpPr txBox="1"/>
            <p:nvPr/>
          </p:nvSpPr>
          <p:spPr>
            <a:xfrm>
              <a:off x="4876800" y="2705100"/>
              <a:ext cx="1828800" cy="360045"/>
            </a:xfrm>
            <a:prstGeom prst="rect">
              <a:avLst/>
            </a:prstGeom>
            <a:solidFill>
              <a:srgbClr val="F9F4EC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상대팀 정보</a:t>
              </a:r>
            </a:p>
          </p:txBody>
        </p:sp>
        <p:sp>
          <p:nvSpPr>
            <p:cNvPr id="1051" name="TextBox 1050"/>
            <p:cNvSpPr txBox="1"/>
            <p:nvPr/>
          </p:nvSpPr>
          <p:spPr>
            <a:xfrm>
              <a:off x="8229600" y="2705100"/>
              <a:ext cx="1828800" cy="360045"/>
            </a:xfrm>
            <a:prstGeom prst="rect">
              <a:avLst/>
            </a:prstGeom>
            <a:solidFill>
              <a:srgbClr val="F9F4EC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이용료 정산</a:t>
              </a:r>
            </a:p>
          </p:txBody>
        </p:sp>
        <p:sp>
          <p:nvSpPr>
            <p:cNvPr id="1052" name="TextBox 1051"/>
            <p:cNvSpPr txBox="1"/>
            <p:nvPr/>
          </p:nvSpPr>
          <p:spPr>
            <a:xfrm>
              <a:off x="11582400" y="2705100"/>
              <a:ext cx="1828800" cy="360045"/>
            </a:xfrm>
            <a:prstGeom prst="rect">
              <a:avLst/>
            </a:prstGeom>
            <a:solidFill>
              <a:srgbClr val="F9F4EC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위치</a:t>
              </a:r>
            </a:p>
          </p:txBody>
        </p:sp>
        <p:sp>
          <p:nvSpPr>
            <p:cNvPr id="1053" name="TextBox 1052"/>
            <p:cNvSpPr txBox="1"/>
            <p:nvPr/>
          </p:nvSpPr>
          <p:spPr>
            <a:xfrm>
              <a:off x="14935200" y="2705100"/>
              <a:ext cx="1828800" cy="360045"/>
            </a:xfrm>
            <a:prstGeom prst="rect">
              <a:avLst/>
            </a:prstGeom>
            <a:solidFill>
              <a:srgbClr val="F9F4EC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알림</a:t>
              </a:r>
            </a:p>
          </p:txBody>
        </p:sp>
        <p:pic>
          <p:nvPicPr>
            <p:cNvPr id="1055" name="그림 105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43400" y="4305300"/>
              <a:ext cx="2895600" cy="1961933"/>
            </a:xfrm>
            <a:prstGeom prst="rect">
              <a:avLst/>
            </a:prstGeom>
          </p:spPr>
        </p:pic>
        <p:pic>
          <p:nvPicPr>
            <p:cNvPr id="1056" name="그림 105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824773" y="3086100"/>
              <a:ext cx="2638453" cy="4854509"/>
            </a:xfrm>
            <a:prstGeom prst="rect">
              <a:avLst/>
            </a:prstGeom>
          </p:spPr>
        </p:pic>
        <p:pic>
          <p:nvPicPr>
            <p:cNvPr id="1058" name="그림 1057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125200" y="3980990"/>
              <a:ext cx="2770694" cy="2762710"/>
            </a:xfrm>
            <a:prstGeom prst="rect">
              <a:avLst/>
            </a:prstGeom>
          </p:spPr>
        </p:pic>
        <p:pic>
          <p:nvPicPr>
            <p:cNvPr id="1059" name="그림 105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4478000" y="3565922"/>
              <a:ext cx="2743540" cy="3911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882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그룹 1063"/>
          <p:cNvGrpSpPr/>
          <p:nvPr/>
        </p:nvGrpSpPr>
        <p:grpSpPr>
          <a:xfrm>
            <a:off x="0" y="0"/>
            <a:ext cx="17678400" cy="10450947"/>
            <a:chOff x="0" y="0"/>
            <a:chExt cx="17678400" cy="10450947"/>
          </a:xfrm>
        </p:grpSpPr>
        <p:pic>
          <p:nvPicPr>
            <p:cNvPr id="1044" name="Object 2"/>
            <p:cNvPicPr>
              <a:picLocks noChangeAspect="1"/>
            </p:cNvPicPr>
            <p:nvPr/>
          </p:nvPicPr>
          <p:blipFill rotWithShape="1">
            <a:blip r:embed="rId2">
              <a:alphaModFix amt="45000"/>
              <a:lum/>
            </a:blip>
            <a:stretch>
              <a:fillRect/>
            </a:stretch>
          </p:blipFill>
          <p:spPr>
            <a:xfrm>
              <a:off x="611714" y="571500"/>
              <a:ext cx="170666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1057" name="그림 105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329791" y="6424291"/>
              <a:ext cx="1843409" cy="1843409"/>
            </a:xfrm>
            <a:prstGeom prst="rect">
              <a:avLst/>
            </a:prstGeom>
          </p:spPr>
        </p:pic>
        <p:pic>
          <p:nvPicPr>
            <p:cNvPr id="1056" name="그림 105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343400" y="6438208"/>
              <a:ext cx="1829491" cy="18294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0" y="1343845"/>
              <a:ext cx="530258" cy="9107102"/>
              <a:chOff x="0" y="1343845"/>
              <a:chExt cx="530258" cy="9107102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0" y="1343845"/>
                <a:ext cx="530258" cy="910710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530258" cy="1343845"/>
              <a:chOff x="0" y="0"/>
              <a:chExt cx="530258" cy="134384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0" y="0"/>
                <a:ext cx="530258" cy="1343845"/>
              </a:xfrm>
              <a:prstGeom prst="rect">
                <a:avLst/>
              </a:prstGeom>
            </p:spPr>
          </p:pic>
        </p:grpSp>
        <p:sp>
          <p:nvSpPr>
            <p:cNvPr id="1029" name="TextBox 1028"/>
            <p:cNvSpPr txBox="1"/>
            <p:nvPr/>
          </p:nvSpPr>
          <p:spPr>
            <a:xfrm>
              <a:off x="4495800" y="8309610"/>
              <a:ext cx="2133600" cy="64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600">
                  <a:latin typeface="한컴 말랑말랑 Bold"/>
                  <a:ea typeface="한컴 말랑말랑 Bold"/>
                </a:rPr>
                <a:t>우리 팀</a:t>
              </a:r>
            </a:p>
          </p:txBody>
        </p:sp>
        <p:sp>
          <p:nvSpPr>
            <p:cNvPr id="1030" name="TextBox 1029"/>
            <p:cNvSpPr txBox="1"/>
            <p:nvPr/>
          </p:nvSpPr>
          <p:spPr>
            <a:xfrm>
              <a:off x="12496800" y="8309610"/>
              <a:ext cx="2133600" cy="64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600">
                  <a:latin typeface="한컴 말랑말랑 Bold"/>
                  <a:ea typeface="한컴 말랑말랑 Bold"/>
                </a:rPr>
                <a:t>상대 팀</a:t>
              </a:r>
            </a:p>
          </p:txBody>
        </p:sp>
        <p:pic>
          <p:nvPicPr>
            <p:cNvPr id="1031" name="그림 103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467600" y="1714499"/>
              <a:ext cx="3429000" cy="3429000"/>
            </a:xfrm>
            <a:prstGeom prst="rect">
              <a:avLst/>
            </a:prstGeom>
          </p:spPr>
        </p:pic>
        <p:sp>
          <p:nvSpPr>
            <p:cNvPr id="1038" name="화살표: 왼쪽/오른쪽 1037"/>
            <p:cNvSpPr/>
            <p:nvPr/>
          </p:nvSpPr>
          <p:spPr>
            <a:xfrm>
              <a:off x="7353300" y="7124700"/>
              <a:ext cx="3581400" cy="762000"/>
            </a:xfrm>
            <a:prstGeom prst="leftRightArrow">
              <a:avLst>
                <a:gd name="adj1" fmla="val 50000"/>
                <a:gd name="adj2" fmla="val 690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41" name="화살표: 오른쪽 1040"/>
            <p:cNvSpPr/>
            <p:nvPr/>
          </p:nvSpPr>
          <p:spPr>
            <a:xfrm rot="13598690">
              <a:off x="10946222" y="4940462"/>
              <a:ext cx="1269881" cy="87784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42" name="화살표: 오른쪽 1041"/>
            <p:cNvSpPr/>
            <p:nvPr/>
          </p:nvSpPr>
          <p:spPr>
            <a:xfrm rot="18786730">
              <a:off x="6143670" y="4946002"/>
              <a:ext cx="1269881" cy="87784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045" name="TextBox 1044"/>
            <p:cNvSpPr txBox="1"/>
            <p:nvPr/>
          </p:nvSpPr>
          <p:spPr>
            <a:xfrm>
              <a:off x="4648200" y="4963477"/>
              <a:ext cx="1905000" cy="4829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1.</a:t>
              </a:r>
              <a:r>
                <a:rPr lang="ko-KR" altLang="en-US" sz="2600">
                  <a:latin typeface="한컴 말랑말랑 Bold"/>
                  <a:ea typeface="한컴 말랑말랑 Bold"/>
                </a:rPr>
                <a:t> 구장 예약</a:t>
              </a:r>
            </a:p>
          </p:txBody>
        </p:sp>
        <p:sp>
          <p:nvSpPr>
            <p:cNvPr id="1046" name="TextBox 1045"/>
            <p:cNvSpPr txBox="1"/>
            <p:nvPr/>
          </p:nvSpPr>
          <p:spPr>
            <a:xfrm>
              <a:off x="11887200" y="4963477"/>
              <a:ext cx="19050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 dirty="0">
                  <a:latin typeface="한컴 말랑말랑 Bold"/>
                  <a:ea typeface="한컴 말랑말랑 Bold"/>
                </a:rPr>
                <a:t>2.</a:t>
              </a:r>
              <a:r>
                <a:rPr lang="ko-KR" altLang="en-US" sz="2600" dirty="0">
                  <a:latin typeface="한컴 말랑말랑 Bold"/>
                  <a:ea typeface="한컴 말랑말랑 Bold"/>
                </a:rPr>
                <a:t> 매칭 신청</a:t>
              </a:r>
            </a:p>
          </p:txBody>
        </p:sp>
        <p:sp>
          <p:nvSpPr>
            <p:cNvPr id="1047" name="TextBox 1046"/>
            <p:cNvSpPr txBox="1"/>
            <p:nvPr/>
          </p:nvSpPr>
          <p:spPr>
            <a:xfrm>
              <a:off x="8191500" y="6667500"/>
              <a:ext cx="22479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 dirty="0">
                  <a:latin typeface="한컴 말랑말랑 Bold"/>
                  <a:ea typeface="한컴 말랑말랑 Bold"/>
                </a:rPr>
                <a:t>3.</a:t>
              </a:r>
              <a:r>
                <a:rPr lang="ko-KR" altLang="en-US" sz="2600" dirty="0">
                  <a:latin typeface="한컴 말랑말랑 Bold"/>
                  <a:ea typeface="한컴 말랑말랑 Bold"/>
                </a:rPr>
                <a:t> 매칭 및 알림</a:t>
              </a:r>
            </a:p>
          </p:txBody>
        </p:sp>
        <p:sp>
          <p:nvSpPr>
            <p:cNvPr id="1048" name="TextBox 1047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05</a:t>
              </a:r>
            </a:p>
          </p:txBody>
        </p:sp>
        <p:grpSp>
          <p:nvGrpSpPr>
            <p:cNvPr id="1050" name="그룹 1049"/>
            <p:cNvGrpSpPr/>
            <p:nvPr/>
          </p:nvGrpSpPr>
          <p:grpSpPr>
            <a:xfrm>
              <a:off x="1828800" y="1604469"/>
              <a:ext cx="15773402" cy="110031"/>
              <a:chOff x="1828800" y="1604469"/>
              <a:chExt cx="15773402" cy="110031"/>
            </a:xfrm>
          </p:grpSpPr>
          <p:grpSp>
            <p:nvGrpSpPr>
              <p:cNvPr id="1051" name="그룹 1004"/>
              <p:cNvGrpSpPr/>
              <p:nvPr/>
            </p:nvGrpSpPr>
            <p:grpSpPr>
              <a:xfrm>
                <a:off x="7351398" y="1604469"/>
                <a:ext cx="10250803" cy="110031"/>
                <a:chOff x="8104527" y="4916611"/>
                <a:chExt cx="10250803" cy="110031"/>
              </a:xfrm>
            </p:grpSpPr>
            <p:pic>
              <p:nvPicPr>
                <p:cNvPr id="1052" name="Object 15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8104527" y="4916611"/>
                  <a:ext cx="10250803" cy="110031"/>
                </a:xfrm>
                <a:prstGeom prst="rect">
                  <a:avLst/>
                </a:prstGeom>
              </p:spPr>
            </p:pic>
          </p:grpSp>
          <p:pic>
            <p:nvPicPr>
              <p:cNvPr id="1053" name="Object 1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828800" y="1604469"/>
                <a:ext cx="10250803" cy="110031"/>
              </a:xfrm>
              <a:prstGeom prst="rect">
                <a:avLst/>
              </a:prstGeom>
            </p:spPr>
          </p:pic>
        </p:grpSp>
        <p:sp>
          <p:nvSpPr>
            <p:cNvPr id="1054" name="TextBox 1053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200">
                  <a:latin typeface="한컴 말랑말랑 Bold"/>
                  <a:ea typeface="한컴 말랑말랑 Bold"/>
                </a:rPr>
                <a:t>서비스 사용 방법</a:t>
              </a:r>
              <a:endPara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062" name="그림 106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8077200" y="7505700"/>
              <a:ext cx="2133600" cy="183931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슬라이드 확대/축소 14">
                <a:extLst>
                  <a:ext uri="{FF2B5EF4-FFF2-40B4-BE49-F238E27FC236}">
                    <a16:creationId xmlns:a16="http://schemas.microsoft.com/office/drawing/2014/main" id="{E73D9162-E304-6EE5-BFFE-AF89E96AEA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2180743"/>
                  </p:ext>
                </p:extLst>
              </p:nvPr>
            </p:nvGraphicFramePr>
            <p:xfrm flipH="1">
              <a:off x="3394073" y="5021855"/>
              <a:ext cx="598768" cy="350245"/>
            </p:xfrm>
            <a:graphic>
              <a:graphicData uri="http://schemas.microsoft.com/office/powerpoint/2016/slidezoom">
                <pslz:sldZm>
                  <pslz:sldZmObj sldId="266" cId="3443421694">
                    <pslz:zmPr id="{AF452CE6-84D1-4A9B-B758-C8A146C8C8F2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H="1">
                          <a:off x="0" y="0"/>
                          <a:ext cx="598768" cy="350245"/>
                        </a:xfrm>
                        <a:prstGeom prst="rect">
                          <a:avLst/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101600" cap="sq">
                          <a:solidFill>
                            <a:srgbClr val="FDFDFD"/>
                          </a:solidFill>
                          <a:miter lim="800000"/>
                        </a:ln>
                        <a:effectLst>
                          <a:outerShdw blurRad="57150" dist="37500" dir="7560000" sy="98000" kx="110000" ky="20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scene3d>
                          <a:camera prst="perspectiveRelaxed">
                            <a:rot lat="18960000" lon="0" rev="0"/>
                          </a:camera>
                          <a:lightRig rig="twoPt" dir="t">
                            <a:rot lat="0" lon="0" rev="7200000"/>
                          </a:lightRig>
                        </a:scene3d>
                        <a:sp3d prstMaterial="matte">
                          <a:bevelT w="22860" h="12700"/>
                          <a:contourClr>
                            <a:srgbClr val="FFFFFF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슬라이드 확대/축소 1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E73D9162-E304-6EE5-BFFE-AF89E96AEA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3394073" y="5021855"/>
                <a:ext cx="598768" cy="35024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01600" cap="sq">
                <a:solidFill>
                  <a:srgbClr val="FDFDFD"/>
                </a:solidFill>
                <a:miter lim="800000"/>
              </a:ln>
              <a:effectLst>
                <a:outerShdw blurRad="57150" dist="37500" dir="7560000" sy="98000" kx="110000" ky="200000" algn="tl" rotWithShape="0">
                  <a:srgbClr val="000000">
                    <a:alpha val="20000"/>
                  </a:srgbClr>
                </a:outerShdw>
              </a:effectLst>
              <a:scene3d>
                <a:camera prst="perspectiveRelaxed">
                  <a:rot lat="18960000" lon="0" rev="0"/>
                </a:camera>
                <a:lightRig rig="twoPt" dir="t">
                  <a:rot lat="0" lon="0" rev="7200000"/>
                </a:lightRig>
              </a:scene3d>
              <a:sp3d prstMaterial="matte">
                <a:bevelT w="22860" h="12700"/>
                <a:contourClr>
                  <a:srgbClr val="FFFFFF"/>
                </a:contourClr>
              </a:sp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3" name="슬라이드 확대/축소 22">
                <a:extLst>
                  <a:ext uri="{FF2B5EF4-FFF2-40B4-BE49-F238E27FC236}">
                    <a16:creationId xmlns:a16="http://schemas.microsoft.com/office/drawing/2014/main" id="{4724B0A5-ABC1-E467-BE62-33CF0BA134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3223061"/>
                  </p:ext>
                </p:extLst>
              </p:nvPr>
            </p:nvGraphicFramePr>
            <p:xfrm flipH="1">
              <a:off x="4114800" y="5021855"/>
              <a:ext cx="598734" cy="369572"/>
            </p:xfrm>
            <a:graphic>
              <a:graphicData uri="http://schemas.microsoft.com/office/powerpoint/2016/slidezoom">
                <pslz:sldZm>
                  <pslz:sldZmObj sldId="267" cId="54496976">
                    <pslz:zmPr id="{42EBE41D-22EC-4FD5-8277-E0AA562261C2}" transitionDur="5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H="1">
                          <a:off x="0" y="0"/>
                          <a:ext cx="598734" cy="369572"/>
                        </a:xfrm>
                        <a:prstGeom prst="rect">
                          <a:avLst/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101600" cap="sq">
                          <a:solidFill>
                            <a:srgbClr val="FDFDFD"/>
                          </a:solidFill>
                          <a:miter lim="800000"/>
                        </a:ln>
                        <a:effectLst>
                          <a:outerShdw blurRad="57150" dist="37500" dir="7560000" sy="98000" kx="110000" ky="20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scene3d>
                          <a:camera prst="perspectiveRelaxed">
                            <a:rot lat="18960000" lon="0" rev="0"/>
                          </a:camera>
                          <a:lightRig rig="twoPt" dir="t">
                            <a:rot lat="0" lon="0" rev="7200000"/>
                          </a:lightRig>
                        </a:scene3d>
                        <a:sp3d prstMaterial="matte">
                          <a:bevelT w="22860" h="12700"/>
                          <a:contourClr>
                            <a:srgbClr val="FFFFFF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3" name="슬라이드 확대/축소 2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4724B0A5-ABC1-E467-BE62-33CF0BA134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4114800" y="5021855"/>
                <a:ext cx="598734" cy="36957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01600" cap="sq">
                <a:solidFill>
                  <a:srgbClr val="FDFDFD"/>
                </a:solidFill>
                <a:miter lim="800000"/>
              </a:ln>
              <a:effectLst>
                <a:outerShdw blurRad="57150" dist="37500" dir="7560000" sy="98000" kx="110000" ky="200000" algn="tl" rotWithShape="0">
                  <a:srgbClr val="000000">
                    <a:alpha val="20000"/>
                  </a:srgbClr>
                </a:outerShdw>
              </a:effectLst>
              <a:scene3d>
                <a:camera prst="perspectiveRelaxed">
                  <a:rot lat="18960000" lon="0" rev="0"/>
                </a:camera>
                <a:lightRig rig="twoPt" dir="t">
                  <a:rot lat="0" lon="0" rev="7200000"/>
                </a:lightRig>
              </a:scene3d>
              <a:sp3d prstMaterial="matte">
                <a:bevelT w="22860" h="12700"/>
                <a:contourClr>
                  <a:srgbClr val="FFFFFF"/>
                </a:contourClr>
              </a:sp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7" name="슬라이드 확대/축소 26">
                <a:extLst>
                  <a:ext uri="{FF2B5EF4-FFF2-40B4-BE49-F238E27FC236}">
                    <a16:creationId xmlns:a16="http://schemas.microsoft.com/office/drawing/2014/main" id="{D3DA7C9C-7D76-D645-2AA0-8F9AA5B6B1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7526299"/>
                  </p:ext>
                </p:extLst>
              </p:nvPr>
            </p:nvGraphicFramePr>
            <p:xfrm>
              <a:off x="13931775" y="4969391"/>
              <a:ext cx="754521" cy="424418"/>
            </p:xfrm>
            <a:graphic>
              <a:graphicData uri="http://schemas.microsoft.com/office/powerpoint/2016/slidezoom">
                <pslz:sldZm>
                  <pslz:sldZmObj sldId="268" cId="3001596432">
                    <pslz:zmPr id="{44857A57-7800-4EB6-AA89-D90AEE68C063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4521" cy="424418"/>
                        </a:xfrm>
                        <a:prstGeom prst="rect">
                          <a:avLst/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101600" cap="sq">
                          <a:solidFill>
                            <a:srgbClr val="FDFDFD"/>
                          </a:solidFill>
                          <a:miter lim="800000"/>
                        </a:ln>
                        <a:effectLst>
                          <a:outerShdw blurRad="57150" dist="37500" dir="7560000" sy="98000" kx="110000" ky="20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scene3d>
                          <a:camera prst="perspectiveRelaxed">
                            <a:rot lat="18960000" lon="0" rev="0"/>
                          </a:camera>
                          <a:lightRig rig="twoPt" dir="t">
                            <a:rot lat="0" lon="0" rev="7200000"/>
                          </a:lightRig>
                        </a:scene3d>
                        <a:sp3d prstMaterial="matte">
                          <a:bevelT w="22860" h="12700"/>
                          <a:contourClr>
                            <a:srgbClr val="FFFFFF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7" name="슬라이드 확대/축소 26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3DA7C9C-7D76-D645-2AA0-8F9AA5B6B1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931775" y="4969391"/>
                <a:ext cx="754521" cy="42441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01600" cap="sq">
                <a:solidFill>
                  <a:srgbClr val="FDFDFD"/>
                </a:solidFill>
                <a:miter lim="800000"/>
              </a:ln>
              <a:effectLst>
                <a:outerShdw blurRad="57150" dist="37500" dir="7560000" sy="98000" kx="110000" ky="200000" algn="tl" rotWithShape="0">
                  <a:srgbClr val="000000">
                    <a:alpha val="20000"/>
                  </a:srgbClr>
                </a:outerShdw>
              </a:effectLst>
              <a:scene3d>
                <a:camera prst="perspectiveRelaxed">
                  <a:rot lat="18960000" lon="0" rev="0"/>
                </a:camera>
                <a:lightRig rig="twoPt" dir="t">
                  <a:rot lat="0" lon="0" rev="7200000"/>
                </a:lightRig>
              </a:scene3d>
              <a:sp3d prstMaterial="matte">
                <a:bevelT w="22860" h="12700"/>
                <a:contourClr>
                  <a:srgbClr val="FFFFFF"/>
                </a:contourClr>
              </a:sp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9" name="슬라이드 확대/축소 38">
                <a:extLst>
                  <a:ext uri="{FF2B5EF4-FFF2-40B4-BE49-F238E27FC236}">
                    <a16:creationId xmlns:a16="http://schemas.microsoft.com/office/drawing/2014/main" id="{E4B14450-446D-824A-DA4D-35C24629E0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3997136"/>
                  </p:ext>
                </p:extLst>
              </p:nvPr>
            </p:nvGraphicFramePr>
            <p:xfrm>
              <a:off x="8756716" y="8985516"/>
              <a:ext cx="774567" cy="435694"/>
            </p:xfrm>
            <a:graphic>
              <a:graphicData uri="http://schemas.microsoft.com/office/powerpoint/2016/slidezoom">
                <pslz:sldZm>
                  <pslz:sldZmObj sldId="261" cId="0">
                    <pslz:zmPr id="{D9FF02D7-5955-45C7-81EB-CD56D02875A7}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4567" cy="435694"/>
                        </a:xfrm>
                        <a:prstGeom prst="rect">
                          <a:avLst/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101600" cap="sq">
                          <a:solidFill>
                            <a:srgbClr val="FDFDFD"/>
                          </a:solidFill>
                          <a:miter lim="800000"/>
                        </a:ln>
                        <a:effectLst>
                          <a:outerShdw blurRad="57150" dist="37500" dir="7560000" sy="98000" kx="110000" ky="200000" algn="tl" rotWithShape="0">
                            <a:srgbClr val="000000">
                              <a:alpha val="20000"/>
                            </a:srgbClr>
                          </a:outerShdw>
                        </a:effectLst>
                        <a:scene3d>
                          <a:camera prst="perspectiveRelaxed">
                            <a:rot lat="18960000" lon="0" rev="0"/>
                          </a:camera>
                          <a:lightRig rig="twoPt" dir="t">
                            <a:rot lat="0" lon="0" rev="7200000"/>
                          </a:lightRig>
                        </a:scene3d>
                        <a:sp3d prstMaterial="matte">
                          <a:bevelT w="22860" h="12700"/>
                          <a:contourClr>
                            <a:srgbClr val="FFFFFF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9" name="슬라이드 확대/축소 3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E4B14450-446D-824A-DA4D-35C24629E0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56716" y="8985516"/>
                <a:ext cx="774567" cy="43569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01600" cap="sq">
                <a:solidFill>
                  <a:srgbClr val="FDFDFD"/>
                </a:solidFill>
                <a:miter lim="800000"/>
              </a:ln>
              <a:effectLst>
                <a:outerShdw blurRad="57150" dist="37500" dir="7560000" sy="98000" kx="110000" ky="200000" algn="tl" rotWithShape="0">
                  <a:srgbClr val="000000">
                    <a:alpha val="20000"/>
                  </a:srgbClr>
                </a:outerShdw>
              </a:effectLst>
              <a:scene3d>
                <a:camera prst="perspectiveRelaxed">
                  <a:rot lat="18960000" lon="0" rev="0"/>
                </a:camera>
                <a:lightRig rig="twoPt" dir="t">
                  <a:rot lat="0" lon="0" rev="7200000"/>
                </a:lightRig>
              </a:scene3d>
              <a:sp3d prstMaterial="matte">
                <a:bevelT w="22860" h="12700"/>
                <a:contourClr>
                  <a:srgbClr val="FFFFFF"/>
                </a:contourClr>
              </a:sp3d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838</Words>
  <Application>Microsoft Office PowerPoint</Application>
  <PresentationFormat>사용자 지정</PresentationFormat>
  <Paragraphs>237</Paragraphs>
  <Slides>28</Slides>
  <Notes>11</Notes>
  <HiddenSlides>1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맑은 고딕</vt:lpstr>
      <vt:lpstr>한컴 말랑말랑 Bold</vt:lpstr>
      <vt:lpstr>Arial</vt:lpstr>
      <vt:lpstr>Calibri</vt:lpstr>
      <vt:lpstr>Leelawadee UI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홍 혁기</cp:lastModifiedBy>
  <cp:revision>259</cp:revision>
  <dcterms:created xsi:type="dcterms:W3CDTF">2023-01-02T15:16:05Z</dcterms:created>
  <dcterms:modified xsi:type="dcterms:W3CDTF">2023-01-16T13:01:51Z</dcterms:modified>
  <cp:version/>
</cp:coreProperties>
</file>